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diagrams/data4.xml" ContentType="application/vnd.openxmlformats-officedocument.drawingml.diagramData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diagrams/data3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theme/theme2.xml" ContentType="application/vnd.openxmlformats-officedocument.theme+xml"/>
  <Override PartName="/ppt/diagrams/layout3.xml" ContentType="application/vnd.openxmlformats-officedocument.drawingml.diagramLayout+xml"/>
  <Override PartName="/ppt/authors.xml" ContentType="application/vnd.ms-powerpoint.authors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layout2.xml" ContentType="application/vnd.openxmlformats-officedocument.drawingml.diagramLayout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rawing2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1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"/>
  </p:notesMasterIdLst>
  <p:sldIdLst>
    <p:sldId id="265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91092DD-DF18-D6A0-E007-B3D189146547}" name="Diaz, Anaite" initials="AD" userId="S::ADIAZ30@emory.edu::d43257d9-b94c-4426-bc03-511033f0ba2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1541E1-7B97-47B2-AAEB-E683398741C4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68FBF0-B962-4582-A72B-278154B9E945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Detect, Diagnose</a:t>
          </a:r>
        </a:p>
      </dgm:t>
    </dgm:pt>
    <dgm:pt modelId="{FB260FCA-968B-4532-B7C0-C7E4458DAA50}" type="parTrans" cxnId="{03E7EA8F-C6C9-4D96-85BC-5402EDBD62F6}">
      <dgm:prSet/>
      <dgm:spPr/>
      <dgm:t>
        <a:bodyPr/>
        <a:lstStyle/>
        <a:p>
          <a:endParaRPr lang="en-US"/>
        </a:p>
      </dgm:t>
    </dgm:pt>
    <dgm:pt modelId="{9EFDDFF1-2279-486B-9F12-EA5F590C8C00}" type="sibTrans" cxnId="{03E7EA8F-C6C9-4D96-85BC-5402EDBD62F6}">
      <dgm:prSet/>
      <dgm:spPr>
        <a:solidFill>
          <a:srgbClr val="00943B"/>
        </a:solidFill>
        <a:ln>
          <a:noFill/>
        </a:ln>
      </dgm:spPr>
      <dgm:t>
        <a:bodyPr/>
        <a:lstStyle/>
        <a:p>
          <a:endParaRPr lang="en-US"/>
        </a:p>
      </dgm:t>
    </dgm:pt>
    <dgm:pt modelId="{C93BFA43-C0F0-4D8C-8530-4A21A2D3204E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Collect</a:t>
          </a:r>
        </a:p>
      </dgm:t>
    </dgm:pt>
    <dgm:pt modelId="{9765D9CD-EF3A-452D-9EA9-5487042B2018}" type="parTrans" cxnId="{7AE24D85-6EBC-4169-9E2B-3D31F5DD533C}">
      <dgm:prSet/>
      <dgm:spPr/>
      <dgm:t>
        <a:bodyPr/>
        <a:lstStyle/>
        <a:p>
          <a:endParaRPr lang="en-US"/>
        </a:p>
      </dgm:t>
    </dgm:pt>
    <dgm:pt modelId="{14C6ACC0-9A20-4A31-9323-11A5312A8790}" type="sibTrans" cxnId="{7AE24D85-6EBC-4169-9E2B-3D31F5DD533C}">
      <dgm:prSet/>
      <dgm:spPr/>
      <dgm:t>
        <a:bodyPr/>
        <a:lstStyle/>
        <a:p>
          <a:endParaRPr lang="en-US"/>
        </a:p>
      </dgm:t>
    </dgm:pt>
    <dgm:pt modelId="{FA237A2E-C526-4388-8C57-CACFFBE14482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Compile, Analyze</a:t>
          </a:r>
        </a:p>
      </dgm:t>
    </dgm:pt>
    <dgm:pt modelId="{BE914DF7-8329-4ABF-A71E-F5D40D6578C3}" type="parTrans" cxnId="{BC2F50EA-991E-4C55-A67A-F74585DC2A48}">
      <dgm:prSet/>
      <dgm:spPr/>
      <dgm:t>
        <a:bodyPr/>
        <a:lstStyle/>
        <a:p>
          <a:endParaRPr lang="en-US"/>
        </a:p>
      </dgm:t>
    </dgm:pt>
    <dgm:pt modelId="{CF168877-46ED-4EF8-A595-769BD9638DF0}" type="sibTrans" cxnId="{BC2F50EA-991E-4C55-A67A-F74585DC2A48}">
      <dgm:prSet/>
      <dgm:spPr/>
      <dgm:t>
        <a:bodyPr/>
        <a:lstStyle/>
        <a:p>
          <a:endParaRPr lang="en-US"/>
        </a:p>
      </dgm:t>
    </dgm:pt>
    <dgm:pt modelId="{E92DDBA3-7A28-46DA-913C-765734FDD153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>
              <a:solidFill>
                <a:schemeClr val="tx1"/>
              </a:solidFill>
              <a:latin typeface="+mn-lt"/>
            </a:rPr>
            <a:t>Interpret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2B45E9E5-D7FF-4F92-8BFA-4D32B0F2927B}" type="parTrans" cxnId="{C950ED09-DF7C-4709-9E02-15921BEDBFF3}">
      <dgm:prSet/>
      <dgm:spPr/>
      <dgm:t>
        <a:bodyPr/>
        <a:lstStyle/>
        <a:p>
          <a:endParaRPr lang="en-US"/>
        </a:p>
      </dgm:t>
    </dgm:pt>
    <dgm:pt modelId="{6068EEB7-7E6E-427F-9467-3C9735AE205D}" type="sibTrans" cxnId="{C950ED09-DF7C-4709-9E02-15921BEDBFF3}">
      <dgm:prSet/>
      <dgm:spPr/>
      <dgm:t>
        <a:bodyPr/>
        <a:lstStyle/>
        <a:p>
          <a:endParaRPr lang="en-US"/>
        </a:p>
      </dgm:t>
    </dgm:pt>
    <dgm:pt modelId="{C7EE9216-F411-4BAB-897B-D2E3D4AA3C70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Take Action</a:t>
          </a:r>
        </a:p>
      </dgm:t>
    </dgm:pt>
    <dgm:pt modelId="{FA231D2B-1989-4D30-A8FE-ABEC0F278957}" type="parTrans" cxnId="{963EB135-48FB-451D-BE53-FAEEEF4F717B}">
      <dgm:prSet/>
      <dgm:spPr/>
      <dgm:t>
        <a:bodyPr/>
        <a:lstStyle/>
        <a:p>
          <a:endParaRPr lang="en-US"/>
        </a:p>
      </dgm:t>
    </dgm:pt>
    <dgm:pt modelId="{BE80A37D-3C75-4FC8-9768-AAD4ADC8664A}" type="sibTrans" cxnId="{963EB135-48FB-451D-BE53-FAEEEF4F717B}">
      <dgm:prSet/>
      <dgm:spPr/>
      <dgm:t>
        <a:bodyPr/>
        <a:lstStyle/>
        <a:p>
          <a:endParaRPr lang="en-US"/>
        </a:p>
      </dgm:t>
    </dgm:pt>
    <dgm:pt modelId="{26DB14CD-EFE5-45C5-BA9B-0741D9AB0491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Communicate</a:t>
          </a:r>
        </a:p>
      </dgm:t>
    </dgm:pt>
    <dgm:pt modelId="{12DAC2CD-BDDF-46C6-B789-4ADD0ABFB623}" type="parTrans" cxnId="{CAE0F8CE-9B0D-443D-A2DE-F50A01F0FBEC}">
      <dgm:prSet/>
      <dgm:spPr/>
      <dgm:t>
        <a:bodyPr/>
        <a:lstStyle/>
        <a:p>
          <a:endParaRPr lang="en-US"/>
        </a:p>
      </dgm:t>
    </dgm:pt>
    <dgm:pt modelId="{D2B9AB04-9D0E-4FE8-BD3C-D4052D46AA6F}" type="sibTrans" cxnId="{CAE0F8CE-9B0D-443D-A2DE-F50A01F0FBEC}">
      <dgm:prSet/>
      <dgm:spPr/>
      <dgm:t>
        <a:bodyPr/>
        <a:lstStyle/>
        <a:p>
          <a:endParaRPr lang="en-US"/>
        </a:p>
      </dgm:t>
    </dgm:pt>
    <dgm:pt modelId="{06ACAF13-DB4A-4AC7-B59C-8813587D7FB0}" type="pres">
      <dgm:prSet presAssocID="{951541E1-7B97-47B2-AAEB-E683398741C4}" presName="Name0" presStyleCnt="0">
        <dgm:presLayoutVars>
          <dgm:dir/>
          <dgm:resizeHandles val="exact"/>
        </dgm:presLayoutVars>
      </dgm:prSet>
      <dgm:spPr/>
    </dgm:pt>
    <dgm:pt modelId="{05D1029E-D150-4D56-AE1D-271A75B45F0B}" type="pres">
      <dgm:prSet presAssocID="{951541E1-7B97-47B2-AAEB-E683398741C4}" presName="cycle" presStyleCnt="0"/>
      <dgm:spPr/>
    </dgm:pt>
    <dgm:pt modelId="{23D22474-CEB0-42DF-80DC-860C340B6EDE}" type="pres">
      <dgm:prSet presAssocID="{4868FBF0-B962-4582-A72B-278154B9E945}" presName="nodeFirstNode" presStyleLbl="node1" presStyleIdx="0" presStyleCnt="6" custScaleX="119161">
        <dgm:presLayoutVars>
          <dgm:bulletEnabled val="1"/>
        </dgm:presLayoutVars>
      </dgm:prSet>
      <dgm:spPr/>
    </dgm:pt>
    <dgm:pt modelId="{EB0FECD4-874C-476B-A915-884DFE3F2D91}" type="pres">
      <dgm:prSet presAssocID="{9EFDDFF1-2279-486B-9F12-EA5F590C8C00}" presName="sibTransFirstNode" presStyleLbl="bgShp" presStyleIdx="0" presStyleCnt="1" custScaleX="148034"/>
      <dgm:spPr/>
    </dgm:pt>
    <dgm:pt modelId="{1695DC22-9A36-4B48-AEFF-7E4FDFC1713F}" type="pres">
      <dgm:prSet presAssocID="{C93BFA43-C0F0-4D8C-8530-4A21A2D3204E}" presName="nodeFollowingNodes" presStyleLbl="node1" presStyleIdx="1" presStyleCnt="6" custRadScaleRad="153676" custRadScaleInc="18765">
        <dgm:presLayoutVars>
          <dgm:bulletEnabled val="1"/>
        </dgm:presLayoutVars>
      </dgm:prSet>
      <dgm:spPr/>
    </dgm:pt>
    <dgm:pt modelId="{07166AA7-B419-46BE-8707-58768C01B0F0}" type="pres">
      <dgm:prSet presAssocID="{FA237A2E-C526-4388-8C57-CACFFBE14482}" presName="nodeFollowingNodes" presStyleLbl="node1" presStyleIdx="2" presStyleCnt="6" custRadScaleRad="149585" custRadScaleInc="-20483">
        <dgm:presLayoutVars>
          <dgm:bulletEnabled val="1"/>
        </dgm:presLayoutVars>
      </dgm:prSet>
      <dgm:spPr/>
    </dgm:pt>
    <dgm:pt modelId="{03ED3239-7976-43C1-9470-0A426C83A8ED}" type="pres">
      <dgm:prSet presAssocID="{E92DDBA3-7A28-46DA-913C-765734FDD153}" presName="nodeFollowingNodes" presStyleLbl="node1" presStyleIdx="3" presStyleCnt="6" custScaleX="99575" custRadScaleRad="100147" custRadScaleInc="-3717">
        <dgm:presLayoutVars>
          <dgm:bulletEnabled val="1"/>
        </dgm:presLayoutVars>
      </dgm:prSet>
      <dgm:spPr/>
    </dgm:pt>
    <dgm:pt modelId="{CB7BE2BC-AC16-42C7-9D95-B7BD321D88D7}" type="pres">
      <dgm:prSet presAssocID="{26DB14CD-EFE5-45C5-BA9B-0741D9AB0491}" presName="nodeFollowingNodes" presStyleLbl="node1" presStyleIdx="4" presStyleCnt="6" custScaleX="144484" custRadScaleRad="158333" custRadScaleInc="21062">
        <dgm:presLayoutVars>
          <dgm:bulletEnabled val="1"/>
        </dgm:presLayoutVars>
      </dgm:prSet>
      <dgm:spPr/>
    </dgm:pt>
    <dgm:pt modelId="{74BED3F0-1F3F-4B93-9710-4F13C5417E70}" type="pres">
      <dgm:prSet presAssocID="{C7EE9216-F411-4BAB-897B-D2E3D4AA3C70}" presName="nodeFollowingNodes" presStyleLbl="node1" presStyleIdx="5" presStyleCnt="6" custScaleX="117680" custRadScaleRad="173798" custRadScaleInc="-23513">
        <dgm:presLayoutVars>
          <dgm:bulletEnabled val="1"/>
        </dgm:presLayoutVars>
      </dgm:prSet>
      <dgm:spPr/>
    </dgm:pt>
  </dgm:ptLst>
  <dgm:cxnLst>
    <dgm:cxn modelId="{C950ED09-DF7C-4709-9E02-15921BEDBFF3}" srcId="{951541E1-7B97-47B2-AAEB-E683398741C4}" destId="{E92DDBA3-7A28-46DA-913C-765734FDD153}" srcOrd="3" destOrd="0" parTransId="{2B45E9E5-D7FF-4F92-8BFA-4D32B0F2927B}" sibTransId="{6068EEB7-7E6E-427F-9467-3C9735AE205D}"/>
    <dgm:cxn modelId="{96EA5A12-0C9A-4623-80C4-8E17A81368B6}" type="presOf" srcId="{26DB14CD-EFE5-45C5-BA9B-0741D9AB0491}" destId="{CB7BE2BC-AC16-42C7-9D95-B7BD321D88D7}" srcOrd="0" destOrd="0" presId="urn:microsoft.com/office/officeart/2005/8/layout/cycle3"/>
    <dgm:cxn modelId="{80CB0F16-0B22-4EE6-A317-8416BB8603E5}" type="presOf" srcId="{9EFDDFF1-2279-486B-9F12-EA5F590C8C00}" destId="{EB0FECD4-874C-476B-A915-884DFE3F2D91}" srcOrd="0" destOrd="0" presId="urn:microsoft.com/office/officeart/2005/8/layout/cycle3"/>
    <dgm:cxn modelId="{963EB135-48FB-451D-BE53-FAEEEF4F717B}" srcId="{951541E1-7B97-47B2-AAEB-E683398741C4}" destId="{C7EE9216-F411-4BAB-897B-D2E3D4AA3C70}" srcOrd="5" destOrd="0" parTransId="{FA231D2B-1989-4D30-A8FE-ABEC0F278957}" sibTransId="{BE80A37D-3C75-4FC8-9768-AAD4ADC8664A}"/>
    <dgm:cxn modelId="{695C3437-B6D5-4A02-9A52-6235B75DAD78}" type="presOf" srcId="{4868FBF0-B962-4582-A72B-278154B9E945}" destId="{23D22474-CEB0-42DF-80DC-860C340B6EDE}" srcOrd="0" destOrd="0" presId="urn:microsoft.com/office/officeart/2005/8/layout/cycle3"/>
    <dgm:cxn modelId="{A847204D-447F-4119-AEFB-C09D7C9FF581}" type="presOf" srcId="{C93BFA43-C0F0-4D8C-8530-4A21A2D3204E}" destId="{1695DC22-9A36-4B48-AEFF-7E4FDFC1713F}" srcOrd="0" destOrd="0" presId="urn:microsoft.com/office/officeart/2005/8/layout/cycle3"/>
    <dgm:cxn modelId="{5A1ABA56-5738-4EE1-B4FA-CA77FA3FD323}" type="presOf" srcId="{E92DDBA3-7A28-46DA-913C-765734FDD153}" destId="{03ED3239-7976-43C1-9470-0A426C83A8ED}" srcOrd="0" destOrd="0" presId="urn:microsoft.com/office/officeart/2005/8/layout/cycle3"/>
    <dgm:cxn modelId="{538F277C-9069-4465-AED4-8256388DC4EC}" type="presOf" srcId="{C7EE9216-F411-4BAB-897B-D2E3D4AA3C70}" destId="{74BED3F0-1F3F-4B93-9710-4F13C5417E70}" srcOrd="0" destOrd="0" presId="urn:microsoft.com/office/officeart/2005/8/layout/cycle3"/>
    <dgm:cxn modelId="{7AE24D85-6EBC-4169-9E2B-3D31F5DD533C}" srcId="{951541E1-7B97-47B2-AAEB-E683398741C4}" destId="{C93BFA43-C0F0-4D8C-8530-4A21A2D3204E}" srcOrd="1" destOrd="0" parTransId="{9765D9CD-EF3A-452D-9EA9-5487042B2018}" sibTransId="{14C6ACC0-9A20-4A31-9323-11A5312A8790}"/>
    <dgm:cxn modelId="{03E7EA8F-C6C9-4D96-85BC-5402EDBD62F6}" srcId="{951541E1-7B97-47B2-AAEB-E683398741C4}" destId="{4868FBF0-B962-4582-A72B-278154B9E945}" srcOrd="0" destOrd="0" parTransId="{FB260FCA-968B-4532-B7C0-C7E4458DAA50}" sibTransId="{9EFDDFF1-2279-486B-9F12-EA5F590C8C00}"/>
    <dgm:cxn modelId="{478D9695-F064-479E-8C0C-DB0FE0BF1555}" type="presOf" srcId="{951541E1-7B97-47B2-AAEB-E683398741C4}" destId="{06ACAF13-DB4A-4AC7-B59C-8813587D7FB0}" srcOrd="0" destOrd="0" presId="urn:microsoft.com/office/officeart/2005/8/layout/cycle3"/>
    <dgm:cxn modelId="{5045A0A2-5397-4998-A425-16F56E541EF0}" type="presOf" srcId="{FA237A2E-C526-4388-8C57-CACFFBE14482}" destId="{07166AA7-B419-46BE-8707-58768C01B0F0}" srcOrd="0" destOrd="0" presId="urn:microsoft.com/office/officeart/2005/8/layout/cycle3"/>
    <dgm:cxn modelId="{CAE0F8CE-9B0D-443D-A2DE-F50A01F0FBEC}" srcId="{951541E1-7B97-47B2-AAEB-E683398741C4}" destId="{26DB14CD-EFE5-45C5-BA9B-0741D9AB0491}" srcOrd="4" destOrd="0" parTransId="{12DAC2CD-BDDF-46C6-B789-4ADD0ABFB623}" sibTransId="{D2B9AB04-9D0E-4FE8-BD3C-D4052D46AA6F}"/>
    <dgm:cxn modelId="{BC2F50EA-991E-4C55-A67A-F74585DC2A48}" srcId="{951541E1-7B97-47B2-AAEB-E683398741C4}" destId="{FA237A2E-C526-4388-8C57-CACFFBE14482}" srcOrd="2" destOrd="0" parTransId="{BE914DF7-8329-4ABF-A71E-F5D40D6578C3}" sibTransId="{CF168877-46ED-4EF8-A595-769BD9638DF0}"/>
    <dgm:cxn modelId="{B134203A-8CD7-4AEE-8C34-D16C3B72E39F}" type="presParOf" srcId="{06ACAF13-DB4A-4AC7-B59C-8813587D7FB0}" destId="{05D1029E-D150-4D56-AE1D-271A75B45F0B}" srcOrd="0" destOrd="0" presId="urn:microsoft.com/office/officeart/2005/8/layout/cycle3"/>
    <dgm:cxn modelId="{DF5DE9A1-354C-4DAF-8007-E3231EF22A22}" type="presParOf" srcId="{05D1029E-D150-4D56-AE1D-271A75B45F0B}" destId="{23D22474-CEB0-42DF-80DC-860C340B6EDE}" srcOrd="0" destOrd="0" presId="urn:microsoft.com/office/officeart/2005/8/layout/cycle3"/>
    <dgm:cxn modelId="{D2D27E12-E79E-4974-B4E6-82E708FD2CF6}" type="presParOf" srcId="{05D1029E-D150-4D56-AE1D-271A75B45F0B}" destId="{EB0FECD4-874C-476B-A915-884DFE3F2D91}" srcOrd="1" destOrd="0" presId="urn:microsoft.com/office/officeart/2005/8/layout/cycle3"/>
    <dgm:cxn modelId="{3891FD09-5B9A-4EA7-85F4-0C4CC60468A6}" type="presParOf" srcId="{05D1029E-D150-4D56-AE1D-271A75B45F0B}" destId="{1695DC22-9A36-4B48-AEFF-7E4FDFC1713F}" srcOrd="2" destOrd="0" presId="urn:microsoft.com/office/officeart/2005/8/layout/cycle3"/>
    <dgm:cxn modelId="{34814005-F988-4DF7-8852-F947BF16762C}" type="presParOf" srcId="{05D1029E-D150-4D56-AE1D-271A75B45F0B}" destId="{07166AA7-B419-46BE-8707-58768C01B0F0}" srcOrd="3" destOrd="0" presId="urn:microsoft.com/office/officeart/2005/8/layout/cycle3"/>
    <dgm:cxn modelId="{7DE8C061-FA6F-4BEF-BD45-A61DE1996E82}" type="presParOf" srcId="{05D1029E-D150-4D56-AE1D-271A75B45F0B}" destId="{03ED3239-7976-43C1-9470-0A426C83A8ED}" srcOrd="4" destOrd="0" presId="urn:microsoft.com/office/officeart/2005/8/layout/cycle3"/>
    <dgm:cxn modelId="{9B6BB098-A6C6-4F58-A82E-06862989C526}" type="presParOf" srcId="{05D1029E-D150-4D56-AE1D-271A75B45F0B}" destId="{CB7BE2BC-AC16-42C7-9D95-B7BD321D88D7}" srcOrd="5" destOrd="0" presId="urn:microsoft.com/office/officeart/2005/8/layout/cycle3"/>
    <dgm:cxn modelId="{B9E68E4B-7C6B-46F1-A59F-48585F3BDAE7}" type="presParOf" srcId="{05D1029E-D150-4D56-AE1D-271A75B45F0B}" destId="{74BED3F0-1F3F-4B93-9710-4F13C5417E70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1541E1-7B97-47B2-AAEB-E683398741C4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68FBF0-B962-4582-A72B-278154B9E945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FB260FCA-968B-4532-B7C0-C7E4458DAA50}" type="parTrans" cxnId="{03E7EA8F-C6C9-4D96-85BC-5402EDBD62F6}">
      <dgm:prSet/>
      <dgm:spPr/>
      <dgm:t>
        <a:bodyPr/>
        <a:lstStyle/>
        <a:p>
          <a:endParaRPr lang="en-US"/>
        </a:p>
      </dgm:t>
    </dgm:pt>
    <dgm:pt modelId="{9EFDDFF1-2279-486B-9F12-EA5F590C8C00}" type="sibTrans" cxnId="{03E7EA8F-C6C9-4D96-85BC-5402EDBD62F6}">
      <dgm:prSet/>
      <dgm:spPr>
        <a:solidFill>
          <a:srgbClr val="00943B"/>
        </a:solidFill>
        <a:ln>
          <a:noFill/>
        </a:ln>
      </dgm:spPr>
      <dgm:t>
        <a:bodyPr/>
        <a:lstStyle/>
        <a:p>
          <a:endParaRPr lang="en-US"/>
        </a:p>
      </dgm:t>
    </dgm:pt>
    <dgm:pt modelId="{C93BFA43-C0F0-4D8C-8530-4A21A2D3204E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Colectar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9765D9CD-EF3A-452D-9EA9-5487042B2018}" type="parTrans" cxnId="{7AE24D85-6EBC-4169-9E2B-3D31F5DD533C}">
      <dgm:prSet/>
      <dgm:spPr/>
      <dgm:t>
        <a:bodyPr/>
        <a:lstStyle/>
        <a:p>
          <a:endParaRPr lang="en-US"/>
        </a:p>
      </dgm:t>
    </dgm:pt>
    <dgm:pt modelId="{14C6ACC0-9A20-4A31-9323-11A5312A8790}" type="sibTrans" cxnId="{7AE24D85-6EBC-4169-9E2B-3D31F5DD533C}">
      <dgm:prSet/>
      <dgm:spPr/>
      <dgm:t>
        <a:bodyPr/>
        <a:lstStyle/>
        <a:p>
          <a:endParaRPr lang="en-US"/>
        </a:p>
      </dgm:t>
    </dgm:pt>
    <dgm:pt modelId="{FA237A2E-C526-4388-8C57-CACFFBE14482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Compilar</a:t>
          </a:r>
          <a:r>
            <a:rPr lang="en-US" sz="2800" b="1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dirty="0" err="1">
              <a:solidFill>
                <a:schemeClr val="tx1"/>
              </a:solidFill>
              <a:latin typeface="+mn-lt"/>
            </a:rPr>
            <a:t>Analizar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BE914DF7-8329-4ABF-A71E-F5D40D6578C3}" type="parTrans" cxnId="{BC2F50EA-991E-4C55-A67A-F74585DC2A48}">
      <dgm:prSet/>
      <dgm:spPr/>
      <dgm:t>
        <a:bodyPr/>
        <a:lstStyle/>
        <a:p>
          <a:endParaRPr lang="en-US"/>
        </a:p>
      </dgm:t>
    </dgm:pt>
    <dgm:pt modelId="{CF168877-46ED-4EF8-A595-769BD9638DF0}" type="sibTrans" cxnId="{BC2F50EA-991E-4C55-A67A-F74585DC2A48}">
      <dgm:prSet/>
      <dgm:spPr/>
      <dgm:t>
        <a:bodyPr/>
        <a:lstStyle/>
        <a:p>
          <a:endParaRPr lang="en-US"/>
        </a:p>
      </dgm:t>
    </dgm:pt>
    <dgm:pt modelId="{E92DDBA3-7A28-46DA-913C-765734FDD153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2B45E9E5-D7FF-4F92-8BFA-4D32B0F2927B}" type="parTrans" cxnId="{C950ED09-DF7C-4709-9E02-15921BEDBFF3}">
      <dgm:prSet/>
      <dgm:spPr/>
      <dgm:t>
        <a:bodyPr/>
        <a:lstStyle/>
        <a:p>
          <a:endParaRPr lang="en-US"/>
        </a:p>
      </dgm:t>
    </dgm:pt>
    <dgm:pt modelId="{6068EEB7-7E6E-427F-9467-3C9735AE205D}" type="sibTrans" cxnId="{C950ED09-DF7C-4709-9E02-15921BEDBFF3}">
      <dgm:prSet/>
      <dgm:spPr/>
      <dgm:t>
        <a:bodyPr/>
        <a:lstStyle/>
        <a:p>
          <a:endParaRPr lang="en-US"/>
        </a:p>
      </dgm:t>
    </dgm:pt>
    <dgm:pt modelId="{C7EE9216-F411-4BAB-897B-D2E3D4AA3C70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Actúa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FA231D2B-1989-4D30-A8FE-ABEC0F278957}" type="parTrans" cxnId="{963EB135-48FB-451D-BE53-FAEEEF4F717B}">
      <dgm:prSet/>
      <dgm:spPr/>
      <dgm:t>
        <a:bodyPr/>
        <a:lstStyle/>
        <a:p>
          <a:endParaRPr lang="en-US"/>
        </a:p>
      </dgm:t>
    </dgm:pt>
    <dgm:pt modelId="{BE80A37D-3C75-4FC8-9768-AAD4ADC8664A}" type="sibTrans" cxnId="{963EB135-48FB-451D-BE53-FAEEEF4F717B}">
      <dgm:prSet/>
      <dgm:spPr/>
      <dgm:t>
        <a:bodyPr/>
        <a:lstStyle/>
        <a:p>
          <a:endParaRPr lang="en-US"/>
        </a:p>
      </dgm:t>
    </dgm:pt>
    <dgm:pt modelId="{26DB14CD-EFE5-45C5-BA9B-0741D9AB0491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Comunicar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12DAC2CD-BDDF-46C6-B789-4ADD0ABFB623}" type="parTrans" cxnId="{CAE0F8CE-9B0D-443D-A2DE-F50A01F0FBEC}">
      <dgm:prSet/>
      <dgm:spPr/>
      <dgm:t>
        <a:bodyPr/>
        <a:lstStyle/>
        <a:p>
          <a:endParaRPr lang="en-US"/>
        </a:p>
      </dgm:t>
    </dgm:pt>
    <dgm:pt modelId="{D2B9AB04-9D0E-4FE8-BD3C-D4052D46AA6F}" type="sibTrans" cxnId="{CAE0F8CE-9B0D-443D-A2DE-F50A01F0FBEC}">
      <dgm:prSet/>
      <dgm:spPr/>
      <dgm:t>
        <a:bodyPr/>
        <a:lstStyle/>
        <a:p>
          <a:endParaRPr lang="en-US"/>
        </a:p>
      </dgm:t>
    </dgm:pt>
    <dgm:pt modelId="{06ACAF13-DB4A-4AC7-B59C-8813587D7FB0}" type="pres">
      <dgm:prSet presAssocID="{951541E1-7B97-47B2-AAEB-E683398741C4}" presName="Name0" presStyleCnt="0">
        <dgm:presLayoutVars>
          <dgm:dir/>
          <dgm:resizeHandles val="exact"/>
        </dgm:presLayoutVars>
      </dgm:prSet>
      <dgm:spPr/>
    </dgm:pt>
    <dgm:pt modelId="{05D1029E-D150-4D56-AE1D-271A75B45F0B}" type="pres">
      <dgm:prSet presAssocID="{951541E1-7B97-47B2-AAEB-E683398741C4}" presName="cycle" presStyleCnt="0"/>
      <dgm:spPr/>
    </dgm:pt>
    <dgm:pt modelId="{23D22474-CEB0-42DF-80DC-860C340B6EDE}" type="pres">
      <dgm:prSet presAssocID="{4868FBF0-B962-4582-A72B-278154B9E945}" presName="nodeFirstNode" presStyleLbl="node1" presStyleIdx="0" presStyleCnt="6" custScaleX="137342">
        <dgm:presLayoutVars>
          <dgm:bulletEnabled val="1"/>
        </dgm:presLayoutVars>
      </dgm:prSet>
      <dgm:spPr/>
    </dgm:pt>
    <dgm:pt modelId="{EB0FECD4-874C-476B-A915-884DFE3F2D91}" type="pres">
      <dgm:prSet presAssocID="{9EFDDFF1-2279-486B-9F12-EA5F590C8C00}" presName="sibTransFirstNode" presStyleLbl="bgShp" presStyleIdx="0" presStyleCnt="1" custScaleX="148034"/>
      <dgm:spPr/>
    </dgm:pt>
    <dgm:pt modelId="{1695DC22-9A36-4B48-AEFF-7E4FDFC1713F}" type="pres">
      <dgm:prSet presAssocID="{C93BFA43-C0F0-4D8C-8530-4A21A2D3204E}" presName="nodeFollowingNodes" presStyleLbl="node1" presStyleIdx="1" presStyleCnt="6" custRadScaleRad="153676" custRadScaleInc="18765">
        <dgm:presLayoutVars>
          <dgm:bulletEnabled val="1"/>
        </dgm:presLayoutVars>
      </dgm:prSet>
      <dgm:spPr/>
    </dgm:pt>
    <dgm:pt modelId="{07166AA7-B419-46BE-8707-58768C01B0F0}" type="pres">
      <dgm:prSet presAssocID="{FA237A2E-C526-4388-8C57-CACFFBE14482}" presName="nodeFollowingNodes" presStyleLbl="node1" presStyleIdx="2" presStyleCnt="6" custScaleX="107006" custRadScaleRad="149585" custRadScaleInc="-20483">
        <dgm:presLayoutVars>
          <dgm:bulletEnabled val="1"/>
        </dgm:presLayoutVars>
      </dgm:prSet>
      <dgm:spPr/>
    </dgm:pt>
    <dgm:pt modelId="{03ED3239-7976-43C1-9470-0A426C83A8ED}" type="pres">
      <dgm:prSet presAssocID="{E92DDBA3-7A28-46DA-913C-765734FDD153}" presName="nodeFollowingNodes" presStyleLbl="node1" presStyleIdx="3" presStyleCnt="6" custScaleX="113012" custRadScaleRad="100147" custRadScaleInc="-3717">
        <dgm:presLayoutVars>
          <dgm:bulletEnabled val="1"/>
        </dgm:presLayoutVars>
      </dgm:prSet>
      <dgm:spPr/>
    </dgm:pt>
    <dgm:pt modelId="{CB7BE2BC-AC16-42C7-9D95-B7BD321D88D7}" type="pres">
      <dgm:prSet presAssocID="{26DB14CD-EFE5-45C5-BA9B-0741D9AB0491}" presName="nodeFollowingNodes" presStyleLbl="node1" presStyleIdx="4" presStyleCnt="6" custScaleX="144484" custRadScaleRad="158333" custRadScaleInc="21062">
        <dgm:presLayoutVars>
          <dgm:bulletEnabled val="1"/>
        </dgm:presLayoutVars>
      </dgm:prSet>
      <dgm:spPr/>
    </dgm:pt>
    <dgm:pt modelId="{74BED3F0-1F3F-4B93-9710-4F13C5417E70}" type="pres">
      <dgm:prSet presAssocID="{C7EE9216-F411-4BAB-897B-D2E3D4AA3C70}" presName="nodeFollowingNodes" presStyleLbl="node1" presStyleIdx="5" presStyleCnt="6" custScaleX="117680" custRadScaleRad="173798" custRadScaleInc="-23513">
        <dgm:presLayoutVars>
          <dgm:bulletEnabled val="1"/>
        </dgm:presLayoutVars>
      </dgm:prSet>
      <dgm:spPr/>
    </dgm:pt>
  </dgm:ptLst>
  <dgm:cxnLst>
    <dgm:cxn modelId="{C950ED09-DF7C-4709-9E02-15921BEDBFF3}" srcId="{951541E1-7B97-47B2-AAEB-E683398741C4}" destId="{E92DDBA3-7A28-46DA-913C-765734FDD153}" srcOrd="3" destOrd="0" parTransId="{2B45E9E5-D7FF-4F92-8BFA-4D32B0F2927B}" sibTransId="{6068EEB7-7E6E-427F-9467-3C9735AE205D}"/>
    <dgm:cxn modelId="{96EA5A12-0C9A-4623-80C4-8E17A81368B6}" type="presOf" srcId="{26DB14CD-EFE5-45C5-BA9B-0741D9AB0491}" destId="{CB7BE2BC-AC16-42C7-9D95-B7BD321D88D7}" srcOrd="0" destOrd="0" presId="urn:microsoft.com/office/officeart/2005/8/layout/cycle3"/>
    <dgm:cxn modelId="{80CB0F16-0B22-4EE6-A317-8416BB8603E5}" type="presOf" srcId="{9EFDDFF1-2279-486B-9F12-EA5F590C8C00}" destId="{EB0FECD4-874C-476B-A915-884DFE3F2D91}" srcOrd="0" destOrd="0" presId="urn:microsoft.com/office/officeart/2005/8/layout/cycle3"/>
    <dgm:cxn modelId="{963EB135-48FB-451D-BE53-FAEEEF4F717B}" srcId="{951541E1-7B97-47B2-AAEB-E683398741C4}" destId="{C7EE9216-F411-4BAB-897B-D2E3D4AA3C70}" srcOrd="5" destOrd="0" parTransId="{FA231D2B-1989-4D30-A8FE-ABEC0F278957}" sibTransId="{BE80A37D-3C75-4FC8-9768-AAD4ADC8664A}"/>
    <dgm:cxn modelId="{695C3437-B6D5-4A02-9A52-6235B75DAD78}" type="presOf" srcId="{4868FBF0-B962-4582-A72B-278154B9E945}" destId="{23D22474-CEB0-42DF-80DC-860C340B6EDE}" srcOrd="0" destOrd="0" presId="urn:microsoft.com/office/officeart/2005/8/layout/cycle3"/>
    <dgm:cxn modelId="{A847204D-447F-4119-AEFB-C09D7C9FF581}" type="presOf" srcId="{C93BFA43-C0F0-4D8C-8530-4A21A2D3204E}" destId="{1695DC22-9A36-4B48-AEFF-7E4FDFC1713F}" srcOrd="0" destOrd="0" presId="urn:microsoft.com/office/officeart/2005/8/layout/cycle3"/>
    <dgm:cxn modelId="{5A1ABA56-5738-4EE1-B4FA-CA77FA3FD323}" type="presOf" srcId="{E92DDBA3-7A28-46DA-913C-765734FDD153}" destId="{03ED3239-7976-43C1-9470-0A426C83A8ED}" srcOrd="0" destOrd="0" presId="urn:microsoft.com/office/officeart/2005/8/layout/cycle3"/>
    <dgm:cxn modelId="{538F277C-9069-4465-AED4-8256388DC4EC}" type="presOf" srcId="{C7EE9216-F411-4BAB-897B-D2E3D4AA3C70}" destId="{74BED3F0-1F3F-4B93-9710-4F13C5417E70}" srcOrd="0" destOrd="0" presId="urn:microsoft.com/office/officeart/2005/8/layout/cycle3"/>
    <dgm:cxn modelId="{7AE24D85-6EBC-4169-9E2B-3D31F5DD533C}" srcId="{951541E1-7B97-47B2-AAEB-E683398741C4}" destId="{C93BFA43-C0F0-4D8C-8530-4A21A2D3204E}" srcOrd="1" destOrd="0" parTransId="{9765D9CD-EF3A-452D-9EA9-5487042B2018}" sibTransId="{14C6ACC0-9A20-4A31-9323-11A5312A8790}"/>
    <dgm:cxn modelId="{03E7EA8F-C6C9-4D96-85BC-5402EDBD62F6}" srcId="{951541E1-7B97-47B2-AAEB-E683398741C4}" destId="{4868FBF0-B962-4582-A72B-278154B9E945}" srcOrd="0" destOrd="0" parTransId="{FB260FCA-968B-4532-B7C0-C7E4458DAA50}" sibTransId="{9EFDDFF1-2279-486B-9F12-EA5F590C8C00}"/>
    <dgm:cxn modelId="{478D9695-F064-479E-8C0C-DB0FE0BF1555}" type="presOf" srcId="{951541E1-7B97-47B2-AAEB-E683398741C4}" destId="{06ACAF13-DB4A-4AC7-B59C-8813587D7FB0}" srcOrd="0" destOrd="0" presId="urn:microsoft.com/office/officeart/2005/8/layout/cycle3"/>
    <dgm:cxn modelId="{5045A0A2-5397-4998-A425-16F56E541EF0}" type="presOf" srcId="{FA237A2E-C526-4388-8C57-CACFFBE14482}" destId="{07166AA7-B419-46BE-8707-58768C01B0F0}" srcOrd="0" destOrd="0" presId="urn:microsoft.com/office/officeart/2005/8/layout/cycle3"/>
    <dgm:cxn modelId="{CAE0F8CE-9B0D-443D-A2DE-F50A01F0FBEC}" srcId="{951541E1-7B97-47B2-AAEB-E683398741C4}" destId="{26DB14CD-EFE5-45C5-BA9B-0741D9AB0491}" srcOrd="4" destOrd="0" parTransId="{12DAC2CD-BDDF-46C6-B789-4ADD0ABFB623}" sibTransId="{D2B9AB04-9D0E-4FE8-BD3C-D4052D46AA6F}"/>
    <dgm:cxn modelId="{BC2F50EA-991E-4C55-A67A-F74585DC2A48}" srcId="{951541E1-7B97-47B2-AAEB-E683398741C4}" destId="{FA237A2E-C526-4388-8C57-CACFFBE14482}" srcOrd="2" destOrd="0" parTransId="{BE914DF7-8329-4ABF-A71E-F5D40D6578C3}" sibTransId="{CF168877-46ED-4EF8-A595-769BD9638DF0}"/>
    <dgm:cxn modelId="{B134203A-8CD7-4AEE-8C34-D16C3B72E39F}" type="presParOf" srcId="{06ACAF13-DB4A-4AC7-B59C-8813587D7FB0}" destId="{05D1029E-D150-4D56-AE1D-271A75B45F0B}" srcOrd="0" destOrd="0" presId="urn:microsoft.com/office/officeart/2005/8/layout/cycle3"/>
    <dgm:cxn modelId="{DF5DE9A1-354C-4DAF-8007-E3231EF22A22}" type="presParOf" srcId="{05D1029E-D150-4D56-AE1D-271A75B45F0B}" destId="{23D22474-CEB0-42DF-80DC-860C340B6EDE}" srcOrd="0" destOrd="0" presId="urn:microsoft.com/office/officeart/2005/8/layout/cycle3"/>
    <dgm:cxn modelId="{D2D27E12-E79E-4974-B4E6-82E708FD2CF6}" type="presParOf" srcId="{05D1029E-D150-4D56-AE1D-271A75B45F0B}" destId="{EB0FECD4-874C-476B-A915-884DFE3F2D91}" srcOrd="1" destOrd="0" presId="urn:microsoft.com/office/officeart/2005/8/layout/cycle3"/>
    <dgm:cxn modelId="{3891FD09-5B9A-4EA7-85F4-0C4CC60468A6}" type="presParOf" srcId="{05D1029E-D150-4D56-AE1D-271A75B45F0B}" destId="{1695DC22-9A36-4B48-AEFF-7E4FDFC1713F}" srcOrd="2" destOrd="0" presId="urn:microsoft.com/office/officeart/2005/8/layout/cycle3"/>
    <dgm:cxn modelId="{34814005-F988-4DF7-8852-F947BF16762C}" type="presParOf" srcId="{05D1029E-D150-4D56-AE1D-271A75B45F0B}" destId="{07166AA7-B419-46BE-8707-58768C01B0F0}" srcOrd="3" destOrd="0" presId="urn:microsoft.com/office/officeart/2005/8/layout/cycle3"/>
    <dgm:cxn modelId="{7DE8C061-FA6F-4BEF-BD45-A61DE1996E82}" type="presParOf" srcId="{05D1029E-D150-4D56-AE1D-271A75B45F0B}" destId="{03ED3239-7976-43C1-9470-0A426C83A8ED}" srcOrd="4" destOrd="0" presId="urn:microsoft.com/office/officeart/2005/8/layout/cycle3"/>
    <dgm:cxn modelId="{9B6BB098-A6C6-4F58-A82E-06862989C526}" type="presParOf" srcId="{05D1029E-D150-4D56-AE1D-271A75B45F0B}" destId="{CB7BE2BC-AC16-42C7-9D95-B7BD321D88D7}" srcOrd="5" destOrd="0" presId="urn:microsoft.com/office/officeart/2005/8/layout/cycle3"/>
    <dgm:cxn modelId="{B9E68E4B-7C6B-46F1-A59F-48585F3BDAE7}" type="presParOf" srcId="{05D1029E-D150-4D56-AE1D-271A75B45F0B}" destId="{74BED3F0-1F3F-4B93-9710-4F13C5417E70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1541E1-7B97-47B2-AAEB-E683398741C4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68FBF0-B962-4582-A72B-278154B9E945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Detect, Diagnose</a:t>
          </a:r>
        </a:p>
      </dgm:t>
    </dgm:pt>
    <dgm:pt modelId="{FB260FCA-968B-4532-B7C0-C7E4458DAA50}" type="parTrans" cxnId="{03E7EA8F-C6C9-4D96-85BC-5402EDBD62F6}">
      <dgm:prSet/>
      <dgm:spPr/>
      <dgm:t>
        <a:bodyPr/>
        <a:lstStyle/>
        <a:p>
          <a:endParaRPr lang="en-US"/>
        </a:p>
      </dgm:t>
    </dgm:pt>
    <dgm:pt modelId="{9EFDDFF1-2279-486B-9F12-EA5F590C8C00}" type="sibTrans" cxnId="{03E7EA8F-C6C9-4D96-85BC-5402EDBD62F6}">
      <dgm:prSet/>
      <dgm:spPr>
        <a:solidFill>
          <a:srgbClr val="00943B"/>
        </a:solidFill>
        <a:ln>
          <a:noFill/>
        </a:ln>
      </dgm:spPr>
      <dgm:t>
        <a:bodyPr/>
        <a:lstStyle/>
        <a:p>
          <a:endParaRPr lang="en-US"/>
        </a:p>
      </dgm:t>
    </dgm:pt>
    <dgm:pt modelId="{C93BFA43-C0F0-4D8C-8530-4A21A2D3204E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Collect</a:t>
          </a:r>
        </a:p>
      </dgm:t>
    </dgm:pt>
    <dgm:pt modelId="{9765D9CD-EF3A-452D-9EA9-5487042B2018}" type="parTrans" cxnId="{7AE24D85-6EBC-4169-9E2B-3D31F5DD533C}">
      <dgm:prSet/>
      <dgm:spPr/>
      <dgm:t>
        <a:bodyPr/>
        <a:lstStyle/>
        <a:p>
          <a:endParaRPr lang="en-US"/>
        </a:p>
      </dgm:t>
    </dgm:pt>
    <dgm:pt modelId="{14C6ACC0-9A20-4A31-9323-11A5312A8790}" type="sibTrans" cxnId="{7AE24D85-6EBC-4169-9E2B-3D31F5DD533C}">
      <dgm:prSet/>
      <dgm:spPr/>
      <dgm:t>
        <a:bodyPr/>
        <a:lstStyle/>
        <a:p>
          <a:endParaRPr lang="en-US"/>
        </a:p>
      </dgm:t>
    </dgm:pt>
    <dgm:pt modelId="{FA237A2E-C526-4388-8C57-CACFFBE14482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Compile, Analyze</a:t>
          </a:r>
        </a:p>
      </dgm:t>
    </dgm:pt>
    <dgm:pt modelId="{BE914DF7-8329-4ABF-A71E-F5D40D6578C3}" type="parTrans" cxnId="{BC2F50EA-991E-4C55-A67A-F74585DC2A48}">
      <dgm:prSet/>
      <dgm:spPr/>
      <dgm:t>
        <a:bodyPr/>
        <a:lstStyle/>
        <a:p>
          <a:endParaRPr lang="en-US"/>
        </a:p>
      </dgm:t>
    </dgm:pt>
    <dgm:pt modelId="{CF168877-46ED-4EF8-A595-769BD9638DF0}" type="sibTrans" cxnId="{BC2F50EA-991E-4C55-A67A-F74585DC2A48}">
      <dgm:prSet/>
      <dgm:spPr/>
      <dgm:t>
        <a:bodyPr/>
        <a:lstStyle/>
        <a:p>
          <a:endParaRPr lang="en-US"/>
        </a:p>
      </dgm:t>
    </dgm:pt>
    <dgm:pt modelId="{E92DDBA3-7A28-46DA-913C-765734FDD153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>
              <a:solidFill>
                <a:schemeClr val="tx1"/>
              </a:solidFill>
              <a:latin typeface="+mn-lt"/>
            </a:rPr>
            <a:t>Interpret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2B45E9E5-D7FF-4F92-8BFA-4D32B0F2927B}" type="parTrans" cxnId="{C950ED09-DF7C-4709-9E02-15921BEDBFF3}">
      <dgm:prSet/>
      <dgm:spPr/>
      <dgm:t>
        <a:bodyPr/>
        <a:lstStyle/>
        <a:p>
          <a:endParaRPr lang="en-US"/>
        </a:p>
      </dgm:t>
    </dgm:pt>
    <dgm:pt modelId="{6068EEB7-7E6E-427F-9467-3C9735AE205D}" type="sibTrans" cxnId="{C950ED09-DF7C-4709-9E02-15921BEDBFF3}">
      <dgm:prSet/>
      <dgm:spPr/>
      <dgm:t>
        <a:bodyPr/>
        <a:lstStyle/>
        <a:p>
          <a:endParaRPr lang="en-US"/>
        </a:p>
      </dgm:t>
    </dgm:pt>
    <dgm:pt modelId="{C7EE9216-F411-4BAB-897B-D2E3D4AA3C70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Take Action</a:t>
          </a:r>
        </a:p>
      </dgm:t>
    </dgm:pt>
    <dgm:pt modelId="{FA231D2B-1989-4D30-A8FE-ABEC0F278957}" type="parTrans" cxnId="{963EB135-48FB-451D-BE53-FAEEEF4F717B}">
      <dgm:prSet/>
      <dgm:spPr/>
      <dgm:t>
        <a:bodyPr/>
        <a:lstStyle/>
        <a:p>
          <a:endParaRPr lang="en-US"/>
        </a:p>
      </dgm:t>
    </dgm:pt>
    <dgm:pt modelId="{BE80A37D-3C75-4FC8-9768-AAD4ADC8664A}" type="sibTrans" cxnId="{963EB135-48FB-451D-BE53-FAEEEF4F717B}">
      <dgm:prSet/>
      <dgm:spPr/>
      <dgm:t>
        <a:bodyPr/>
        <a:lstStyle/>
        <a:p>
          <a:endParaRPr lang="en-US"/>
        </a:p>
      </dgm:t>
    </dgm:pt>
    <dgm:pt modelId="{26DB14CD-EFE5-45C5-BA9B-0741D9AB0491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Communicate</a:t>
          </a:r>
        </a:p>
      </dgm:t>
    </dgm:pt>
    <dgm:pt modelId="{12DAC2CD-BDDF-46C6-B789-4ADD0ABFB623}" type="parTrans" cxnId="{CAE0F8CE-9B0D-443D-A2DE-F50A01F0FBEC}">
      <dgm:prSet/>
      <dgm:spPr/>
      <dgm:t>
        <a:bodyPr/>
        <a:lstStyle/>
        <a:p>
          <a:endParaRPr lang="en-US"/>
        </a:p>
      </dgm:t>
    </dgm:pt>
    <dgm:pt modelId="{D2B9AB04-9D0E-4FE8-BD3C-D4052D46AA6F}" type="sibTrans" cxnId="{CAE0F8CE-9B0D-443D-A2DE-F50A01F0FBEC}">
      <dgm:prSet/>
      <dgm:spPr/>
      <dgm:t>
        <a:bodyPr/>
        <a:lstStyle/>
        <a:p>
          <a:endParaRPr lang="en-US"/>
        </a:p>
      </dgm:t>
    </dgm:pt>
    <dgm:pt modelId="{06ACAF13-DB4A-4AC7-B59C-8813587D7FB0}" type="pres">
      <dgm:prSet presAssocID="{951541E1-7B97-47B2-AAEB-E683398741C4}" presName="Name0" presStyleCnt="0">
        <dgm:presLayoutVars>
          <dgm:dir/>
          <dgm:resizeHandles val="exact"/>
        </dgm:presLayoutVars>
      </dgm:prSet>
      <dgm:spPr/>
    </dgm:pt>
    <dgm:pt modelId="{05D1029E-D150-4D56-AE1D-271A75B45F0B}" type="pres">
      <dgm:prSet presAssocID="{951541E1-7B97-47B2-AAEB-E683398741C4}" presName="cycle" presStyleCnt="0"/>
      <dgm:spPr/>
    </dgm:pt>
    <dgm:pt modelId="{23D22474-CEB0-42DF-80DC-860C340B6EDE}" type="pres">
      <dgm:prSet presAssocID="{4868FBF0-B962-4582-A72B-278154B9E945}" presName="nodeFirstNode" presStyleLbl="node1" presStyleIdx="0" presStyleCnt="6" custScaleX="119161">
        <dgm:presLayoutVars>
          <dgm:bulletEnabled val="1"/>
        </dgm:presLayoutVars>
      </dgm:prSet>
      <dgm:spPr/>
    </dgm:pt>
    <dgm:pt modelId="{EB0FECD4-874C-476B-A915-884DFE3F2D91}" type="pres">
      <dgm:prSet presAssocID="{9EFDDFF1-2279-486B-9F12-EA5F590C8C00}" presName="sibTransFirstNode" presStyleLbl="bgShp" presStyleIdx="0" presStyleCnt="1" custScaleX="148034"/>
      <dgm:spPr/>
    </dgm:pt>
    <dgm:pt modelId="{1695DC22-9A36-4B48-AEFF-7E4FDFC1713F}" type="pres">
      <dgm:prSet presAssocID="{C93BFA43-C0F0-4D8C-8530-4A21A2D3204E}" presName="nodeFollowingNodes" presStyleLbl="node1" presStyleIdx="1" presStyleCnt="6" custRadScaleRad="153676" custRadScaleInc="18765">
        <dgm:presLayoutVars>
          <dgm:bulletEnabled val="1"/>
        </dgm:presLayoutVars>
      </dgm:prSet>
      <dgm:spPr/>
    </dgm:pt>
    <dgm:pt modelId="{07166AA7-B419-46BE-8707-58768C01B0F0}" type="pres">
      <dgm:prSet presAssocID="{FA237A2E-C526-4388-8C57-CACFFBE14482}" presName="nodeFollowingNodes" presStyleLbl="node1" presStyleIdx="2" presStyleCnt="6" custRadScaleRad="149585" custRadScaleInc="-20483">
        <dgm:presLayoutVars>
          <dgm:bulletEnabled val="1"/>
        </dgm:presLayoutVars>
      </dgm:prSet>
      <dgm:spPr/>
    </dgm:pt>
    <dgm:pt modelId="{03ED3239-7976-43C1-9470-0A426C83A8ED}" type="pres">
      <dgm:prSet presAssocID="{E92DDBA3-7A28-46DA-913C-765734FDD153}" presName="nodeFollowingNodes" presStyleLbl="node1" presStyleIdx="3" presStyleCnt="6" custScaleX="99575" custRadScaleRad="100147" custRadScaleInc="-3717">
        <dgm:presLayoutVars>
          <dgm:bulletEnabled val="1"/>
        </dgm:presLayoutVars>
      </dgm:prSet>
      <dgm:spPr/>
    </dgm:pt>
    <dgm:pt modelId="{CB7BE2BC-AC16-42C7-9D95-B7BD321D88D7}" type="pres">
      <dgm:prSet presAssocID="{26DB14CD-EFE5-45C5-BA9B-0741D9AB0491}" presName="nodeFollowingNodes" presStyleLbl="node1" presStyleIdx="4" presStyleCnt="6" custScaleX="144484" custRadScaleRad="158333" custRadScaleInc="21062">
        <dgm:presLayoutVars>
          <dgm:bulletEnabled val="1"/>
        </dgm:presLayoutVars>
      </dgm:prSet>
      <dgm:spPr/>
    </dgm:pt>
    <dgm:pt modelId="{74BED3F0-1F3F-4B93-9710-4F13C5417E70}" type="pres">
      <dgm:prSet presAssocID="{C7EE9216-F411-4BAB-897B-D2E3D4AA3C70}" presName="nodeFollowingNodes" presStyleLbl="node1" presStyleIdx="5" presStyleCnt="6" custScaleX="117680" custRadScaleRad="173798" custRadScaleInc="-23513">
        <dgm:presLayoutVars>
          <dgm:bulletEnabled val="1"/>
        </dgm:presLayoutVars>
      </dgm:prSet>
      <dgm:spPr/>
    </dgm:pt>
  </dgm:ptLst>
  <dgm:cxnLst>
    <dgm:cxn modelId="{C950ED09-DF7C-4709-9E02-15921BEDBFF3}" srcId="{951541E1-7B97-47B2-AAEB-E683398741C4}" destId="{E92DDBA3-7A28-46DA-913C-765734FDD153}" srcOrd="3" destOrd="0" parTransId="{2B45E9E5-D7FF-4F92-8BFA-4D32B0F2927B}" sibTransId="{6068EEB7-7E6E-427F-9467-3C9735AE205D}"/>
    <dgm:cxn modelId="{96EA5A12-0C9A-4623-80C4-8E17A81368B6}" type="presOf" srcId="{26DB14CD-EFE5-45C5-BA9B-0741D9AB0491}" destId="{CB7BE2BC-AC16-42C7-9D95-B7BD321D88D7}" srcOrd="0" destOrd="0" presId="urn:microsoft.com/office/officeart/2005/8/layout/cycle3"/>
    <dgm:cxn modelId="{80CB0F16-0B22-4EE6-A317-8416BB8603E5}" type="presOf" srcId="{9EFDDFF1-2279-486B-9F12-EA5F590C8C00}" destId="{EB0FECD4-874C-476B-A915-884DFE3F2D91}" srcOrd="0" destOrd="0" presId="urn:microsoft.com/office/officeart/2005/8/layout/cycle3"/>
    <dgm:cxn modelId="{963EB135-48FB-451D-BE53-FAEEEF4F717B}" srcId="{951541E1-7B97-47B2-AAEB-E683398741C4}" destId="{C7EE9216-F411-4BAB-897B-D2E3D4AA3C70}" srcOrd="5" destOrd="0" parTransId="{FA231D2B-1989-4D30-A8FE-ABEC0F278957}" sibTransId="{BE80A37D-3C75-4FC8-9768-AAD4ADC8664A}"/>
    <dgm:cxn modelId="{695C3437-B6D5-4A02-9A52-6235B75DAD78}" type="presOf" srcId="{4868FBF0-B962-4582-A72B-278154B9E945}" destId="{23D22474-CEB0-42DF-80DC-860C340B6EDE}" srcOrd="0" destOrd="0" presId="urn:microsoft.com/office/officeart/2005/8/layout/cycle3"/>
    <dgm:cxn modelId="{A847204D-447F-4119-AEFB-C09D7C9FF581}" type="presOf" srcId="{C93BFA43-C0F0-4D8C-8530-4A21A2D3204E}" destId="{1695DC22-9A36-4B48-AEFF-7E4FDFC1713F}" srcOrd="0" destOrd="0" presId="urn:microsoft.com/office/officeart/2005/8/layout/cycle3"/>
    <dgm:cxn modelId="{5A1ABA56-5738-4EE1-B4FA-CA77FA3FD323}" type="presOf" srcId="{E92DDBA3-7A28-46DA-913C-765734FDD153}" destId="{03ED3239-7976-43C1-9470-0A426C83A8ED}" srcOrd="0" destOrd="0" presId="urn:microsoft.com/office/officeart/2005/8/layout/cycle3"/>
    <dgm:cxn modelId="{538F277C-9069-4465-AED4-8256388DC4EC}" type="presOf" srcId="{C7EE9216-F411-4BAB-897B-D2E3D4AA3C70}" destId="{74BED3F0-1F3F-4B93-9710-4F13C5417E70}" srcOrd="0" destOrd="0" presId="urn:microsoft.com/office/officeart/2005/8/layout/cycle3"/>
    <dgm:cxn modelId="{7AE24D85-6EBC-4169-9E2B-3D31F5DD533C}" srcId="{951541E1-7B97-47B2-AAEB-E683398741C4}" destId="{C93BFA43-C0F0-4D8C-8530-4A21A2D3204E}" srcOrd="1" destOrd="0" parTransId="{9765D9CD-EF3A-452D-9EA9-5487042B2018}" sibTransId="{14C6ACC0-9A20-4A31-9323-11A5312A8790}"/>
    <dgm:cxn modelId="{03E7EA8F-C6C9-4D96-85BC-5402EDBD62F6}" srcId="{951541E1-7B97-47B2-AAEB-E683398741C4}" destId="{4868FBF0-B962-4582-A72B-278154B9E945}" srcOrd="0" destOrd="0" parTransId="{FB260FCA-968B-4532-B7C0-C7E4458DAA50}" sibTransId="{9EFDDFF1-2279-486B-9F12-EA5F590C8C00}"/>
    <dgm:cxn modelId="{478D9695-F064-479E-8C0C-DB0FE0BF1555}" type="presOf" srcId="{951541E1-7B97-47B2-AAEB-E683398741C4}" destId="{06ACAF13-DB4A-4AC7-B59C-8813587D7FB0}" srcOrd="0" destOrd="0" presId="urn:microsoft.com/office/officeart/2005/8/layout/cycle3"/>
    <dgm:cxn modelId="{5045A0A2-5397-4998-A425-16F56E541EF0}" type="presOf" srcId="{FA237A2E-C526-4388-8C57-CACFFBE14482}" destId="{07166AA7-B419-46BE-8707-58768C01B0F0}" srcOrd="0" destOrd="0" presId="urn:microsoft.com/office/officeart/2005/8/layout/cycle3"/>
    <dgm:cxn modelId="{CAE0F8CE-9B0D-443D-A2DE-F50A01F0FBEC}" srcId="{951541E1-7B97-47B2-AAEB-E683398741C4}" destId="{26DB14CD-EFE5-45C5-BA9B-0741D9AB0491}" srcOrd="4" destOrd="0" parTransId="{12DAC2CD-BDDF-46C6-B789-4ADD0ABFB623}" sibTransId="{D2B9AB04-9D0E-4FE8-BD3C-D4052D46AA6F}"/>
    <dgm:cxn modelId="{BC2F50EA-991E-4C55-A67A-F74585DC2A48}" srcId="{951541E1-7B97-47B2-AAEB-E683398741C4}" destId="{FA237A2E-C526-4388-8C57-CACFFBE14482}" srcOrd="2" destOrd="0" parTransId="{BE914DF7-8329-4ABF-A71E-F5D40D6578C3}" sibTransId="{CF168877-46ED-4EF8-A595-769BD9638DF0}"/>
    <dgm:cxn modelId="{B134203A-8CD7-4AEE-8C34-D16C3B72E39F}" type="presParOf" srcId="{06ACAF13-DB4A-4AC7-B59C-8813587D7FB0}" destId="{05D1029E-D150-4D56-AE1D-271A75B45F0B}" srcOrd="0" destOrd="0" presId="urn:microsoft.com/office/officeart/2005/8/layout/cycle3"/>
    <dgm:cxn modelId="{DF5DE9A1-354C-4DAF-8007-E3231EF22A22}" type="presParOf" srcId="{05D1029E-D150-4D56-AE1D-271A75B45F0B}" destId="{23D22474-CEB0-42DF-80DC-860C340B6EDE}" srcOrd="0" destOrd="0" presId="urn:microsoft.com/office/officeart/2005/8/layout/cycle3"/>
    <dgm:cxn modelId="{D2D27E12-E79E-4974-B4E6-82E708FD2CF6}" type="presParOf" srcId="{05D1029E-D150-4D56-AE1D-271A75B45F0B}" destId="{EB0FECD4-874C-476B-A915-884DFE3F2D91}" srcOrd="1" destOrd="0" presId="urn:microsoft.com/office/officeart/2005/8/layout/cycle3"/>
    <dgm:cxn modelId="{3891FD09-5B9A-4EA7-85F4-0C4CC60468A6}" type="presParOf" srcId="{05D1029E-D150-4D56-AE1D-271A75B45F0B}" destId="{1695DC22-9A36-4B48-AEFF-7E4FDFC1713F}" srcOrd="2" destOrd="0" presId="urn:microsoft.com/office/officeart/2005/8/layout/cycle3"/>
    <dgm:cxn modelId="{34814005-F988-4DF7-8852-F947BF16762C}" type="presParOf" srcId="{05D1029E-D150-4D56-AE1D-271A75B45F0B}" destId="{07166AA7-B419-46BE-8707-58768C01B0F0}" srcOrd="3" destOrd="0" presId="urn:microsoft.com/office/officeart/2005/8/layout/cycle3"/>
    <dgm:cxn modelId="{7DE8C061-FA6F-4BEF-BD45-A61DE1996E82}" type="presParOf" srcId="{05D1029E-D150-4D56-AE1D-271A75B45F0B}" destId="{03ED3239-7976-43C1-9470-0A426C83A8ED}" srcOrd="4" destOrd="0" presId="urn:microsoft.com/office/officeart/2005/8/layout/cycle3"/>
    <dgm:cxn modelId="{9B6BB098-A6C6-4F58-A82E-06862989C526}" type="presParOf" srcId="{05D1029E-D150-4D56-AE1D-271A75B45F0B}" destId="{CB7BE2BC-AC16-42C7-9D95-B7BD321D88D7}" srcOrd="5" destOrd="0" presId="urn:microsoft.com/office/officeart/2005/8/layout/cycle3"/>
    <dgm:cxn modelId="{B9E68E4B-7C6B-46F1-A59F-48585F3BDAE7}" type="presParOf" srcId="{05D1029E-D150-4D56-AE1D-271A75B45F0B}" destId="{74BED3F0-1F3F-4B93-9710-4F13C5417E70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1541E1-7B97-47B2-AAEB-E683398741C4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68FBF0-B962-4582-A72B-278154B9E945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FB260FCA-968B-4532-B7C0-C7E4458DAA50}" type="parTrans" cxnId="{03E7EA8F-C6C9-4D96-85BC-5402EDBD62F6}">
      <dgm:prSet/>
      <dgm:spPr/>
      <dgm:t>
        <a:bodyPr/>
        <a:lstStyle/>
        <a:p>
          <a:endParaRPr lang="en-US"/>
        </a:p>
      </dgm:t>
    </dgm:pt>
    <dgm:pt modelId="{9EFDDFF1-2279-486B-9F12-EA5F590C8C00}" type="sibTrans" cxnId="{03E7EA8F-C6C9-4D96-85BC-5402EDBD62F6}">
      <dgm:prSet/>
      <dgm:spPr>
        <a:solidFill>
          <a:srgbClr val="00943B"/>
        </a:solidFill>
        <a:ln>
          <a:noFill/>
        </a:ln>
      </dgm:spPr>
      <dgm:t>
        <a:bodyPr/>
        <a:lstStyle/>
        <a:p>
          <a:endParaRPr lang="en-US"/>
        </a:p>
      </dgm:t>
    </dgm:pt>
    <dgm:pt modelId="{C93BFA43-C0F0-4D8C-8530-4A21A2D3204E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Colectar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9765D9CD-EF3A-452D-9EA9-5487042B2018}" type="parTrans" cxnId="{7AE24D85-6EBC-4169-9E2B-3D31F5DD533C}">
      <dgm:prSet/>
      <dgm:spPr/>
      <dgm:t>
        <a:bodyPr/>
        <a:lstStyle/>
        <a:p>
          <a:endParaRPr lang="en-US"/>
        </a:p>
      </dgm:t>
    </dgm:pt>
    <dgm:pt modelId="{14C6ACC0-9A20-4A31-9323-11A5312A8790}" type="sibTrans" cxnId="{7AE24D85-6EBC-4169-9E2B-3D31F5DD533C}">
      <dgm:prSet/>
      <dgm:spPr/>
      <dgm:t>
        <a:bodyPr/>
        <a:lstStyle/>
        <a:p>
          <a:endParaRPr lang="en-US"/>
        </a:p>
      </dgm:t>
    </dgm:pt>
    <dgm:pt modelId="{FA237A2E-C526-4388-8C57-CACFFBE14482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Compilar</a:t>
          </a:r>
          <a:r>
            <a:rPr lang="en-US" sz="2800" b="1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dirty="0" err="1">
              <a:solidFill>
                <a:schemeClr val="tx1"/>
              </a:solidFill>
              <a:latin typeface="+mn-lt"/>
            </a:rPr>
            <a:t>Analizar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BE914DF7-8329-4ABF-A71E-F5D40D6578C3}" type="parTrans" cxnId="{BC2F50EA-991E-4C55-A67A-F74585DC2A48}">
      <dgm:prSet/>
      <dgm:spPr/>
      <dgm:t>
        <a:bodyPr/>
        <a:lstStyle/>
        <a:p>
          <a:endParaRPr lang="en-US"/>
        </a:p>
      </dgm:t>
    </dgm:pt>
    <dgm:pt modelId="{CF168877-46ED-4EF8-A595-769BD9638DF0}" type="sibTrans" cxnId="{BC2F50EA-991E-4C55-A67A-F74585DC2A48}">
      <dgm:prSet/>
      <dgm:spPr/>
      <dgm:t>
        <a:bodyPr/>
        <a:lstStyle/>
        <a:p>
          <a:endParaRPr lang="en-US"/>
        </a:p>
      </dgm:t>
    </dgm:pt>
    <dgm:pt modelId="{E92DDBA3-7A28-46DA-913C-765734FDD153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2B45E9E5-D7FF-4F92-8BFA-4D32B0F2927B}" type="parTrans" cxnId="{C950ED09-DF7C-4709-9E02-15921BEDBFF3}">
      <dgm:prSet/>
      <dgm:spPr/>
      <dgm:t>
        <a:bodyPr/>
        <a:lstStyle/>
        <a:p>
          <a:endParaRPr lang="en-US"/>
        </a:p>
      </dgm:t>
    </dgm:pt>
    <dgm:pt modelId="{6068EEB7-7E6E-427F-9467-3C9735AE205D}" type="sibTrans" cxnId="{C950ED09-DF7C-4709-9E02-15921BEDBFF3}">
      <dgm:prSet/>
      <dgm:spPr/>
      <dgm:t>
        <a:bodyPr/>
        <a:lstStyle/>
        <a:p>
          <a:endParaRPr lang="en-US"/>
        </a:p>
      </dgm:t>
    </dgm:pt>
    <dgm:pt modelId="{C7EE9216-F411-4BAB-897B-D2E3D4AA3C70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Actúa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FA231D2B-1989-4D30-A8FE-ABEC0F278957}" type="parTrans" cxnId="{963EB135-48FB-451D-BE53-FAEEEF4F717B}">
      <dgm:prSet/>
      <dgm:spPr/>
      <dgm:t>
        <a:bodyPr/>
        <a:lstStyle/>
        <a:p>
          <a:endParaRPr lang="en-US"/>
        </a:p>
      </dgm:t>
    </dgm:pt>
    <dgm:pt modelId="{BE80A37D-3C75-4FC8-9768-AAD4ADC8664A}" type="sibTrans" cxnId="{963EB135-48FB-451D-BE53-FAEEEF4F717B}">
      <dgm:prSet/>
      <dgm:spPr/>
      <dgm:t>
        <a:bodyPr/>
        <a:lstStyle/>
        <a:p>
          <a:endParaRPr lang="en-US"/>
        </a:p>
      </dgm:t>
    </dgm:pt>
    <dgm:pt modelId="{26DB14CD-EFE5-45C5-BA9B-0741D9AB0491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Comunicar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12DAC2CD-BDDF-46C6-B789-4ADD0ABFB623}" type="parTrans" cxnId="{CAE0F8CE-9B0D-443D-A2DE-F50A01F0FBEC}">
      <dgm:prSet/>
      <dgm:spPr/>
      <dgm:t>
        <a:bodyPr/>
        <a:lstStyle/>
        <a:p>
          <a:endParaRPr lang="en-US"/>
        </a:p>
      </dgm:t>
    </dgm:pt>
    <dgm:pt modelId="{D2B9AB04-9D0E-4FE8-BD3C-D4052D46AA6F}" type="sibTrans" cxnId="{CAE0F8CE-9B0D-443D-A2DE-F50A01F0FBEC}">
      <dgm:prSet/>
      <dgm:spPr/>
      <dgm:t>
        <a:bodyPr/>
        <a:lstStyle/>
        <a:p>
          <a:endParaRPr lang="en-US"/>
        </a:p>
      </dgm:t>
    </dgm:pt>
    <dgm:pt modelId="{06ACAF13-DB4A-4AC7-B59C-8813587D7FB0}" type="pres">
      <dgm:prSet presAssocID="{951541E1-7B97-47B2-AAEB-E683398741C4}" presName="Name0" presStyleCnt="0">
        <dgm:presLayoutVars>
          <dgm:dir/>
          <dgm:resizeHandles val="exact"/>
        </dgm:presLayoutVars>
      </dgm:prSet>
      <dgm:spPr/>
    </dgm:pt>
    <dgm:pt modelId="{05D1029E-D150-4D56-AE1D-271A75B45F0B}" type="pres">
      <dgm:prSet presAssocID="{951541E1-7B97-47B2-AAEB-E683398741C4}" presName="cycle" presStyleCnt="0"/>
      <dgm:spPr/>
    </dgm:pt>
    <dgm:pt modelId="{23D22474-CEB0-42DF-80DC-860C340B6EDE}" type="pres">
      <dgm:prSet presAssocID="{4868FBF0-B962-4582-A72B-278154B9E945}" presName="nodeFirstNode" presStyleLbl="node1" presStyleIdx="0" presStyleCnt="6" custScaleX="131722">
        <dgm:presLayoutVars>
          <dgm:bulletEnabled val="1"/>
        </dgm:presLayoutVars>
      </dgm:prSet>
      <dgm:spPr/>
    </dgm:pt>
    <dgm:pt modelId="{EB0FECD4-874C-476B-A915-884DFE3F2D91}" type="pres">
      <dgm:prSet presAssocID="{9EFDDFF1-2279-486B-9F12-EA5F590C8C00}" presName="sibTransFirstNode" presStyleLbl="bgShp" presStyleIdx="0" presStyleCnt="1" custScaleX="148034" custLinFactNeighborX="2197" custLinFactNeighborY="1352"/>
      <dgm:spPr/>
    </dgm:pt>
    <dgm:pt modelId="{1695DC22-9A36-4B48-AEFF-7E4FDFC1713F}" type="pres">
      <dgm:prSet presAssocID="{C93BFA43-C0F0-4D8C-8530-4A21A2D3204E}" presName="nodeFollowingNodes" presStyleLbl="node1" presStyleIdx="1" presStyleCnt="6" custRadScaleRad="153676" custRadScaleInc="18765">
        <dgm:presLayoutVars>
          <dgm:bulletEnabled val="1"/>
        </dgm:presLayoutVars>
      </dgm:prSet>
      <dgm:spPr/>
    </dgm:pt>
    <dgm:pt modelId="{07166AA7-B419-46BE-8707-58768C01B0F0}" type="pres">
      <dgm:prSet presAssocID="{FA237A2E-C526-4388-8C57-CACFFBE14482}" presName="nodeFollowingNodes" presStyleLbl="node1" presStyleIdx="2" presStyleCnt="6" custScaleX="105304" custRadScaleRad="149585" custRadScaleInc="-20483">
        <dgm:presLayoutVars>
          <dgm:bulletEnabled val="1"/>
        </dgm:presLayoutVars>
      </dgm:prSet>
      <dgm:spPr/>
    </dgm:pt>
    <dgm:pt modelId="{03ED3239-7976-43C1-9470-0A426C83A8ED}" type="pres">
      <dgm:prSet presAssocID="{E92DDBA3-7A28-46DA-913C-765734FDD153}" presName="nodeFollowingNodes" presStyleLbl="node1" presStyleIdx="3" presStyleCnt="6" custScaleX="113216" custRadScaleRad="100147" custRadScaleInc="-3717">
        <dgm:presLayoutVars>
          <dgm:bulletEnabled val="1"/>
        </dgm:presLayoutVars>
      </dgm:prSet>
      <dgm:spPr/>
    </dgm:pt>
    <dgm:pt modelId="{CB7BE2BC-AC16-42C7-9D95-B7BD321D88D7}" type="pres">
      <dgm:prSet presAssocID="{26DB14CD-EFE5-45C5-BA9B-0741D9AB0491}" presName="nodeFollowingNodes" presStyleLbl="node1" presStyleIdx="4" presStyleCnt="6" custScaleX="125387" custRadScaleRad="158333" custRadScaleInc="21062">
        <dgm:presLayoutVars>
          <dgm:bulletEnabled val="1"/>
        </dgm:presLayoutVars>
      </dgm:prSet>
      <dgm:spPr/>
    </dgm:pt>
    <dgm:pt modelId="{74BED3F0-1F3F-4B93-9710-4F13C5417E70}" type="pres">
      <dgm:prSet presAssocID="{C7EE9216-F411-4BAB-897B-D2E3D4AA3C70}" presName="nodeFollowingNodes" presStyleLbl="node1" presStyleIdx="5" presStyleCnt="6" custScaleX="117680" custRadScaleRad="173798" custRadScaleInc="-23513">
        <dgm:presLayoutVars>
          <dgm:bulletEnabled val="1"/>
        </dgm:presLayoutVars>
      </dgm:prSet>
      <dgm:spPr/>
    </dgm:pt>
  </dgm:ptLst>
  <dgm:cxnLst>
    <dgm:cxn modelId="{C950ED09-DF7C-4709-9E02-15921BEDBFF3}" srcId="{951541E1-7B97-47B2-AAEB-E683398741C4}" destId="{E92DDBA3-7A28-46DA-913C-765734FDD153}" srcOrd="3" destOrd="0" parTransId="{2B45E9E5-D7FF-4F92-8BFA-4D32B0F2927B}" sibTransId="{6068EEB7-7E6E-427F-9467-3C9735AE205D}"/>
    <dgm:cxn modelId="{96EA5A12-0C9A-4623-80C4-8E17A81368B6}" type="presOf" srcId="{26DB14CD-EFE5-45C5-BA9B-0741D9AB0491}" destId="{CB7BE2BC-AC16-42C7-9D95-B7BD321D88D7}" srcOrd="0" destOrd="0" presId="urn:microsoft.com/office/officeart/2005/8/layout/cycle3"/>
    <dgm:cxn modelId="{80CB0F16-0B22-4EE6-A317-8416BB8603E5}" type="presOf" srcId="{9EFDDFF1-2279-486B-9F12-EA5F590C8C00}" destId="{EB0FECD4-874C-476B-A915-884DFE3F2D91}" srcOrd="0" destOrd="0" presId="urn:microsoft.com/office/officeart/2005/8/layout/cycle3"/>
    <dgm:cxn modelId="{963EB135-48FB-451D-BE53-FAEEEF4F717B}" srcId="{951541E1-7B97-47B2-AAEB-E683398741C4}" destId="{C7EE9216-F411-4BAB-897B-D2E3D4AA3C70}" srcOrd="5" destOrd="0" parTransId="{FA231D2B-1989-4D30-A8FE-ABEC0F278957}" sibTransId="{BE80A37D-3C75-4FC8-9768-AAD4ADC8664A}"/>
    <dgm:cxn modelId="{695C3437-B6D5-4A02-9A52-6235B75DAD78}" type="presOf" srcId="{4868FBF0-B962-4582-A72B-278154B9E945}" destId="{23D22474-CEB0-42DF-80DC-860C340B6EDE}" srcOrd="0" destOrd="0" presId="urn:microsoft.com/office/officeart/2005/8/layout/cycle3"/>
    <dgm:cxn modelId="{A847204D-447F-4119-AEFB-C09D7C9FF581}" type="presOf" srcId="{C93BFA43-C0F0-4D8C-8530-4A21A2D3204E}" destId="{1695DC22-9A36-4B48-AEFF-7E4FDFC1713F}" srcOrd="0" destOrd="0" presId="urn:microsoft.com/office/officeart/2005/8/layout/cycle3"/>
    <dgm:cxn modelId="{5A1ABA56-5738-4EE1-B4FA-CA77FA3FD323}" type="presOf" srcId="{E92DDBA3-7A28-46DA-913C-765734FDD153}" destId="{03ED3239-7976-43C1-9470-0A426C83A8ED}" srcOrd="0" destOrd="0" presId="urn:microsoft.com/office/officeart/2005/8/layout/cycle3"/>
    <dgm:cxn modelId="{538F277C-9069-4465-AED4-8256388DC4EC}" type="presOf" srcId="{C7EE9216-F411-4BAB-897B-D2E3D4AA3C70}" destId="{74BED3F0-1F3F-4B93-9710-4F13C5417E70}" srcOrd="0" destOrd="0" presId="urn:microsoft.com/office/officeart/2005/8/layout/cycle3"/>
    <dgm:cxn modelId="{7AE24D85-6EBC-4169-9E2B-3D31F5DD533C}" srcId="{951541E1-7B97-47B2-AAEB-E683398741C4}" destId="{C93BFA43-C0F0-4D8C-8530-4A21A2D3204E}" srcOrd="1" destOrd="0" parTransId="{9765D9CD-EF3A-452D-9EA9-5487042B2018}" sibTransId="{14C6ACC0-9A20-4A31-9323-11A5312A8790}"/>
    <dgm:cxn modelId="{03E7EA8F-C6C9-4D96-85BC-5402EDBD62F6}" srcId="{951541E1-7B97-47B2-AAEB-E683398741C4}" destId="{4868FBF0-B962-4582-A72B-278154B9E945}" srcOrd="0" destOrd="0" parTransId="{FB260FCA-968B-4532-B7C0-C7E4458DAA50}" sibTransId="{9EFDDFF1-2279-486B-9F12-EA5F590C8C00}"/>
    <dgm:cxn modelId="{478D9695-F064-479E-8C0C-DB0FE0BF1555}" type="presOf" srcId="{951541E1-7B97-47B2-AAEB-E683398741C4}" destId="{06ACAF13-DB4A-4AC7-B59C-8813587D7FB0}" srcOrd="0" destOrd="0" presId="urn:microsoft.com/office/officeart/2005/8/layout/cycle3"/>
    <dgm:cxn modelId="{5045A0A2-5397-4998-A425-16F56E541EF0}" type="presOf" srcId="{FA237A2E-C526-4388-8C57-CACFFBE14482}" destId="{07166AA7-B419-46BE-8707-58768C01B0F0}" srcOrd="0" destOrd="0" presId="urn:microsoft.com/office/officeart/2005/8/layout/cycle3"/>
    <dgm:cxn modelId="{CAE0F8CE-9B0D-443D-A2DE-F50A01F0FBEC}" srcId="{951541E1-7B97-47B2-AAEB-E683398741C4}" destId="{26DB14CD-EFE5-45C5-BA9B-0741D9AB0491}" srcOrd="4" destOrd="0" parTransId="{12DAC2CD-BDDF-46C6-B789-4ADD0ABFB623}" sibTransId="{D2B9AB04-9D0E-4FE8-BD3C-D4052D46AA6F}"/>
    <dgm:cxn modelId="{BC2F50EA-991E-4C55-A67A-F74585DC2A48}" srcId="{951541E1-7B97-47B2-AAEB-E683398741C4}" destId="{FA237A2E-C526-4388-8C57-CACFFBE14482}" srcOrd="2" destOrd="0" parTransId="{BE914DF7-8329-4ABF-A71E-F5D40D6578C3}" sibTransId="{CF168877-46ED-4EF8-A595-769BD9638DF0}"/>
    <dgm:cxn modelId="{B134203A-8CD7-4AEE-8C34-D16C3B72E39F}" type="presParOf" srcId="{06ACAF13-DB4A-4AC7-B59C-8813587D7FB0}" destId="{05D1029E-D150-4D56-AE1D-271A75B45F0B}" srcOrd="0" destOrd="0" presId="urn:microsoft.com/office/officeart/2005/8/layout/cycle3"/>
    <dgm:cxn modelId="{DF5DE9A1-354C-4DAF-8007-E3231EF22A22}" type="presParOf" srcId="{05D1029E-D150-4D56-AE1D-271A75B45F0B}" destId="{23D22474-CEB0-42DF-80DC-860C340B6EDE}" srcOrd="0" destOrd="0" presId="urn:microsoft.com/office/officeart/2005/8/layout/cycle3"/>
    <dgm:cxn modelId="{D2D27E12-E79E-4974-B4E6-82E708FD2CF6}" type="presParOf" srcId="{05D1029E-D150-4D56-AE1D-271A75B45F0B}" destId="{EB0FECD4-874C-476B-A915-884DFE3F2D91}" srcOrd="1" destOrd="0" presId="urn:microsoft.com/office/officeart/2005/8/layout/cycle3"/>
    <dgm:cxn modelId="{3891FD09-5B9A-4EA7-85F4-0C4CC60468A6}" type="presParOf" srcId="{05D1029E-D150-4D56-AE1D-271A75B45F0B}" destId="{1695DC22-9A36-4B48-AEFF-7E4FDFC1713F}" srcOrd="2" destOrd="0" presId="urn:microsoft.com/office/officeart/2005/8/layout/cycle3"/>
    <dgm:cxn modelId="{34814005-F988-4DF7-8852-F947BF16762C}" type="presParOf" srcId="{05D1029E-D150-4D56-AE1D-271A75B45F0B}" destId="{07166AA7-B419-46BE-8707-58768C01B0F0}" srcOrd="3" destOrd="0" presId="urn:microsoft.com/office/officeart/2005/8/layout/cycle3"/>
    <dgm:cxn modelId="{7DE8C061-FA6F-4BEF-BD45-A61DE1996E82}" type="presParOf" srcId="{05D1029E-D150-4D56-AE1D-271A75B45F0B}" destId="{03ED3239-7976-43C1-9470-0A426C83A8ED}" srcOrd="4" destOrd="0" presId="urn:microsoft.com/office/officeart/2005/8/layout/cycle3"/>
    <dgm:cxn modelId="{9B6BB098-A6C6-4F58-A82E-06862989C526}" type="presParOf" srcId="{05D1029E-D150-4D56-AE1D-271A75B45F0B}" destId="{CB7BE2BC-AC16-42C7-9D95-B7BD321D88D7}" srcOrd="5" destOrd="0" presId="urn:microsoft.com/office/officeart/2005/8/layout/cycle3"/>
    <dgm:cxn modelId="{B9E68E4B-7C6B-46F1-A59F-48585F3BDAE7}" type="presParOf" srcId="{05D1029E-D150-4D56-AE1D-271A75B45F0B}" destId="{74BED3F0-1F3F-4B93-9710-4F13C5417E70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FECD4-874C-476B-A915-884DFE3F2D91}">
      <dsp:nvSpPr>
        <dsp:cNvPr id="0" name=""/>
        <dsp:cNvSpPr/>
      </dsp:nvSpPr>
      <dsp:spPr>
        <a:xfrm>
          <a:off x="1440933" y="-100911"/>
          <a:ext cx="7267426" cy="4909295"/>
        </a:xfrm>
        <a:prstGeom prst="circularArrow">
          <a:avLst>
            <a:gd name="adj1" fmla="val 5274"/>
            <a:gd name="adj2" fmla="val 312630"/>
            <a:gd name="adj3" fmla="val 13859409"/>
            <a:gd name="adj4" fmla="val 17346269"/>
            <a:gd name="adj5" fmla="val 5477"/>
          </a:avLst>
        </a:prstGeom>
        <a:solidFill>
          <a:srgbClr val="00943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22474-CEB0-42DF-80DC-860C340B6EDE}">
      <dsp:nvSpPr>
        <dsp:cNvPr id="0" name=""/>
        <dsp:cNvSpPr/>
      </dsp:nvSpPr>
      <dsp:spPr>
        <a:xfrm>
          <a:off x="3950901" y="1619"/>
          <a:ext cx="2247491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Detect, Diagnose</a:t>
          </a:r>
        </a:p>
      </dsp:txBody>
      <dsp:txXfrm>
        <a:off x="3996937" y="47655"/>
        <a:ext cx="2155419" cy="850976"/>
      </dsp:txXfrm>
    </dsp:sp>
    <dsp:sp modelId="{1695DC22-9A36-4B48-AEFF-7E4FDFC1713F}">
      <dsp:nvSpPr>
        <dsp:cNvPr id="0" name=""/>
        <dsp:cNvSpPr/>
      </dsp:nvSpPr>
      <dsp:spPr>
        <a:xfrm>
          <a:off x="7001195" y="928908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Collect</a:t>
          </a:r>
        </a:p>
      </dsp:txBody>
      <dsp:txXfrm>
        <a:off x="7047231" y="974944"/>
        <a:ext cx="1794024" cy="850976"/>
      </dsp:txXfrm>
    </dsp:sp>
    <dsp:sp modelId="{07166AA7-B419-46BE-8707-58768C01B0F0}">
      <dsp:nvSpPr>
        <dsp:cNvPr id="0" name=""/>
        <dsp:cNvSpPr/>
      </dsp:nvSpPr>
      <dsp:spPr>
        <a:xfrm>
          <a:off x="6940446" y="2986004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Compile, Analyze</a:t>
          </a:r>
        </a:p>
      </dsp:txBody>
      <dsp:txXfrm>
        <a:off x="6986482" y="3032040"/>
        <a:ext cx="1794024" cy="850976"/>
      </dsp:txXfrm>
    </dsp:sp>
    <dsp:sp modelId="{03ED3239-7976-43C1-9470-0A426C83A8ED}">
      <dsp:nvSpPr>
        <dsp:cNvPr id="0" name=""/>
        <dsp:cNvSpPr/>
      </dsp:nvSpPr>
      <dsp:spPr>
        <a:xfrm>
          <a:off x="4202138" y="3986440"/>
          <a:ext cx="1878080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>
              <a:solidFill>
                <a:schemeClr val="tx1"/>
              </a:solidFill>
              <a:latin typeface="+mn-lt"/>
            </a:rPr>
            <a:t>Interpret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4248174" y="4032476"/>
        <a:ext cx="1786008" cy="850976"/>
      </dsp:txXfrm>
    </dsp:sp>
    <dsp:sp modelId="{CB7BE2BC-AC16-42C7-9D95-B7BD321D88D7}">
      <dsp:nvSpPr>
        <dsp:cNvPr id="0" name=""/>
        <dsp:cNvSpPr/>
      </dsp:nvSpPr>
      <dsp:spPr>
        <a:xfrm>
          <a:off x="733556" y="3028598"/>
          <a:ext cx="2725107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Communicate</a:t>
          </a:r>
        </a:p>
      </dsp:txBody>
      <dsp:txXfrm>
        <a:off x="779592" y="3074634"/>
        <a:ext cx="2633035" cy="850976"/>
      </dsp:txXfrm>
    </dsp:sp>
    <dsp:sp modelId="{74BED3F0-1F3F-4B93-9710-4F13C5417E70}">
      <dsp:nvSpPr>
        <dsp:cNvPr id="0" name=""/>
        <dsp:cNvSpPr/>
      </dsp:nvSpPr>
      <dsp:spPr>
        <a:xfrm>
          <a:off x="671196" y="928910"/>
          <a:ext cx="2219558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Take Action</a:t>
          </a:r>
        </a:p>
      </dsp:txBody>
      <dsp:txXfrm>
        <a:off x="717232" y="974946"/>
        <a:ext cx="2127486" cy="8509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FECD4-874C-476B-A915-884DFE3F2D91}">
      <dsp:nvSpPr>
        <dsp:cNvPr id="0" name=""/>
        <dsp:cNvSpPr/>
      </dsp:nvSpPr>
      <dsp:spPr>
        <a:xfrm>
          <a:off x="1407898" y="-214617"/>
          <a:ext cx="7267426" cy="4909295"/>
        </a:xfrm>
        <a:prstGeom prst="circularArrow">
          <a:avLst>
            <a:gd name="adj1" fmla="val 5274"/>
            <a:gd name="adj2" fmla="val 312630"/>
            <a:gd name="adj3" fmla="val 13509548"/>
            <a:gd name="adj4" fmla="val 17561606"/>
            <a:gd name="adj5" fmla="val 5477"/>
          </a:avLst>
        </a:prstGeom>
        <a:solidFill>
          <a:srgbClr val="00943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22474-CEB0-42DF-80DC-860C340B6EDE}">
      <dsp:nvSpPr>
        <dsp:cNvPr id="0" name=""/>
        <dsp:cNvSpPr/>
      </dsp:nvSpPr>
      <dsp:spPr>
        <a:xfrm>
          <a:off x="3746410" y="1619"/>
          <a:ext cx="2590402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kern="1200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3792446" y="47655"/>
        <a:ext cx="2498330" cy="850976"/>
      </dsp:txXfrm>
    </dsp:sp>
    <dsp:sp modelId="{1695DC22-9A36-4B48-AEFF-7E4FDFC1713F}">
      <dsp:nvSpPr>
        <dsp:cNvPr id="0" name=""/>
        <dsp:cNvSpPr/>
      </dsp:nvSpPr>
      <dsp:spPr>
        <a:xfrm>
          <a:off x="6968160" y="928908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Colectar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7014196" y="974944"/>
        <a:ext cx="1794024" cy="850976"/>
      </dsp:txXfrm>
    </dsp:sp>
    <dsp:sp modelId="{07166AA7-B419-46BE-8707-58768C01B0F0}">
      <dsp:nvSpPr>
        <dsp:cNvPr id="0" name=""/>
        <dsp:cNvSpPr/>
      </dsp:nvSpPr>
      <dsp:spPr>
        <a:xfrm>
          <a:off x="6841342" y="2986004"/>
          <a:ext cx="201823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Compilar</a:t>
          </a:r>
          <a:r>
            <a:rPr lang="en-US" sz="2800" b="1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kern="1200" dirty="0" err="1">
              <a:solidFill>
                <a:schemeClr val="tx1"/>
              </a:solidFill>
              <a:latin typeface="+mn-lt"/>
            </a:rPr>
            <a:t>Analizar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6887378" y="3032040"/>
        <a:ext cx="1926164" cy="850976"/>
      </dsp:txXfrm>
    </dsp:sp>
    <dsp:sp modelId="{03ED3239-7976-43C1-9470-0A426C83A8ED}">
      <dsp:nvSpPr>
        <dsp:cNvPr id="0" name=""/>
        <dsp:cNvSpPr/>
      </dsp:nvSpPr>
      <dsp:spPr>
        <a:xfrm>
          <a:off x="4042386" y="3986440"/>
          <a:ext cx="2131515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4088422" y="4032476"/>
        <a:ext cx="2039443" cy="850976"/>
      </dsp:txXfrm>
    </dsp:sp>
    <dsp:sp modelId="{CB7BE2BC-AC16-42C7-9D95-B7BD321D88D7}">
      <dsp:nvSpPr>
        <dsp:cNvPr id="0" name=""/>
        <dsp:cNvSpPr/>
      </dsp:nvSpPr>
      <dsp:spPr>
        <a:xfrm>
          <a:off x="700521" y="3028598"/>
          <a:ext cx="2725107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Comunicar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746557" y="3074634"/>
        <a:ext cx="2633035" cy="850976"/>
      </dsp:txXfrm>
    </dsp:sp>
    <dsp:sp modelId="{74BED3F0-1F3F-4B93-9710-4F13C5417E70}">
      <dsp:nvSpPr>
        <dsp:cNvPr id="0" name=""/>
        <dsp:cNvSpPr/>
      </dsp:nvSpPr>
      <dsp:spPr>
        <a:xfrm>
          <a:off x="638161" y="928910"/>
          <a:ext cx="2219558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Actúa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684197" y="974946"/>
        <a:ext cx="2127486" cy="8509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FECD4-874C-476B-A915-884DFE3F2D91}">
      <dsp:nvSpPr>
        <dsp:cNvPr id="0" name=""/>
        <dsp:cNvSpPr/>
      </dsp:nvSpPr>
      <dsp:spPr>
        <a:xfrm>
          <a:off x="1440933" y="-100911"/>
          <a:ext cx="7267426" cy="4909295"/>
        </a:xfrm>
        <a:prstGeom prst="circularArrow">
          <a:avLst>
            <a:gd name="adj1" fmla="val 5274"/>
            <a:gd name="adj2" fmla="val 312630"/>
            <a:gd name="adj3" fmla="val 13859409"/>
            <a:gd name="adj4" fmla="val 17346269"/>
            <a:gd name="adj5" fmla="val 5477"/>
          </a:avLst>
        </a:prstGeom>
        <a:solidFill>
          <a:srgbClr val="00943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22474-CEB0-42DF-80DC-860C340B6EDE}">
      <dsp:nvSpPr>
        <dsp:cNvPr id="0" name=""/>
        <dsp:cNvSpPr/>
      </dsp:nvSpPr>
      <dsp:spPr>
        <a:xfrm>
          <a:off x="3950901" y="1619"/>
          <a:ext cx="2247491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Detect, Diagnose</a:t>
          </a:r>
        </a:p>
      </dsp:txBody>
      <dsp:txXfrm>
        <a:off x="3996937" y="47655"/>
        <a:ext cx="2155419" cy="850976"/>
      </dsp:txXfrm>
    </dsp:sp>
    <dsp:sp modelId="{1695DC22-9A36-4B48-AEFF-7E4FDFC1713F}">
      <dsp:nvSpPr>
        <dsp:cNvPr id="0" name=""/>
        <dsp:cNvSpPr/>
      </dsp:nvSpPr>
      <dsp:spPr>
        <a:xfrm>
          <a:off x="7001195" y="928908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Collect</a:t>
          </a:r>
        </a:p>
      </dsp:txBody>
      <dsp:txXfrm>
        <a:off x="7047231" y="974944"/>
        <a:ext cx="1794024" cy="850976"/>
      </dsp:txXfrm>
    </dsp:sp>
    <dsp:sp modelId="{07166AA7-B419-46BE-8707-58768C01B0F0}">
      <dsp:nvSpPr>
        <dsp:cNvPr id="0" name=""/>
        <dsp:cNvSpPr/>
      </dsp:nvSpPr>
      <dsp:spPr>
        <a:xfrm>
          <a:off x="6940446" y="2986004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Compile, Analyze</a:t>
          </a:r>
        </a:p>
      </dsp:txBody>
      <dsp:txXfrm>
        <a:off x="6986482" y="3032040"/>
        <a:ext cx="1794024" cy="850976"/>
      </dsp:txXfrm>
    </dsp:sp>
    <dsp:sp modelId="{03ED3239-7976-43C1-9470-0A426C83A8ED}">
      <dsp:nvSpPr>
        <dsp:cNvPr id="0" name=""/>
        <dsp:cNvSpPr/>
      </dsp:nvSpPr>
      <dsp:spPr>
        <a:xfrm>
          <a:off x="4202138" y="3986440"/>
          <a:ext cx="1878080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>
              <a:solidFill>
                <a:schemeClr val="tx1"/>
              </a:solidFill>
              <a:latin typeface="+mn-lt"/>
            </a:rPr>
            <a:t>Interpret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4248174" y="4032476"/>
        <a:ext cx="1786008" cy="850976"/>
      </dsp:txXfrm>
    </dsp:sp>
    <dsp:sp modelId="{CB7BE2BC-AC16-42C7-9D95-B7BD321D88D7}">
      <dsp:nvSpPr>
        <dsp:cNvPr id="0" name=""/>
        <dsp:cNvSpPr/>
      </dsp:nvSpPr>
      <dsp:spPr>
        <a:xfrm>
          <a:off x="733556" y="3028598"/>
          <a:ext cx="2725107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Communicate</a:t>
          </a:r>
        </a:p>
      </dsp:txBody>
      <dsp:txXfrm>
        <a:off x="779592" y="3074634"/>
        <a:ext cx="2633035" cy="850976"/>
      </dsp:txXfrm>
    </dsp:sp>
    <dsp:sp modelId="{74BED3F0-1F3F-4B93-9710-4F13C5417E70}">
      <dsp:nvSpPr>
        <dsp:cNvPr id="0" name=""/>
        <dsp:cNvSpPr/>
      </dsp:nvSpPr>
      <dsp:spPr>
        <a:xfrm>
          <a:off x="671196" y="928910"/>
          <a:ext cx="2219558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Take Action</a:t>
          </a:r>
        </a:p>
      </dsp:txBody>
      <dsp:txXfrm>
        <a:off x="717232" y="974946"/>
        <a:ext cx="2127486" cy="8509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FECD4-874C-476B-A915-884DFE3F2D91}">
      <dsp:nvSpPr>
        <dsp:cNvPr id="0" name=""/>
        <dsp:cNvSpPr/>
      </dsp:nvSpPr>
      <dsp:spPr>
        <a:xfrm>
          <a:off x="1433734" y="-110589"/>
          <a:ext cx="7267426" cy="4909295"/>
        </a:xfrm>
        <a:prstGeom prst="circularArrow">
          <a:avLst>
            <a:gd name="adj1" fmla="val 5274"/>
            <a:gd name="adj2" fmla="val 312630"/>
            <a:gd name="adj3" fmla="val 13619888"/>
            <a:gd name="adj4" fmla="val 17492849"/>
            <a:gd name="adj5" fmla="val 5477"/>
          </a:avLst>
        </a:prstGeom>
        <a:solidFill>
          <a:srgbClr val="00943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22474-CEB0-42DF-80DC-860C340B6EDE}">
      <dsp:nvSpPr>
        <dsp:cNvPr id="0" name=""/>
        <dsp:cNvSpPr/>
      </dsp:nvSpPr>
      <dsp:spPr>
        <a:xfrm>
          <a:off x="3717388" y="1619"/>
          <a:ext cx="2484404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kern="1200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3763424" y="47655"/>
        <a:ext cx="2392332" cy="850976"/>
      </dsp:txXfrm>
    </dsp:sp>
    <dsp:sp modelId="{1695DC22-9A36-4B48-AEFF-7E4FDFC1713F}">
      <dsp:nvSpPr>
        <dsp:cNvPr id="0" name=""/>
        <dsp:cNvSpPr/>
      </dsp:nvSpPr>
      <dsp:spPr>
        <a:xfrm>
          <a:off x="6886138" y="928908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Colectar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6932174" y="974944"/>
        <a:ext cx="1794024" cy="850976"/>
      </dsp:txXfrm>
    </dsp:sp>
    <dsp:sp modelId="{07166AA7-B419-46BE-8707-58768C01B0F0}">
      <dsp:nvSpPr>
        <dsp:cNvPr id="0" name=""/>
        <dsp:cNvSpPr/>
      </dsp:nvSpPr>
      <dsp:spPr>
        <a:xfrm>
          <a:off x="6775371" y="2986004"/>
          <a:ext cx="1986135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Compilar</a:t>
          </a:r>
          <a:r>
            <a:rPr lang="en-US" sz="2800" b="1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kern="1200" dirty="0" err="1">
              <a:solidFill>
                <a:schemeClr val="tx1"/>
              </a:solidFill>
              <a:latin typeface="+mn-lt"/>
            </a:rPr>
            <a:t>Analizar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6821407" y="3032040"/>
        <a:ext cx="1894063" cy="850976"/>
      </dsp:txXfrm>
    </dsp:sp>
    <dsp:sp modelId="{03ED3239-7976-43C1-9470-0A426C83A8ED}">
      <dsp:nvSpPr>
        <dsp:cNvPr id="0" name=""/>
        <dsp:cNvSpPr/>
      </dsp:nvSpPr>
      <dsp:spPr>
        <a:xfrm>
          <a:off x="3958441" y="3986440"/>
          <a:ext cx="2135363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4004477" y="4032476"/>
        <a:ext cx="2043291" cy="850976"/>
      </dsp:txXfrm>
    </dsp:sp>
    <dsp:sp modelId="{CB7BE2BC-AC16-42C7-9D95-B7BD321D88D7}">
      <dsp:nvSpPr>
        <dsp:cNvPr id="0" name=""/>
        <dsp:cNvSpPr/>
      </dsp:nvSpPr>
      <dsp:spPr>
        <a:xfrm>
          <a:off x="798594" y="3028598"/>
          <a:ext cx="2364919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Comunicar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844630" y="3074634"/>
        <a:ext cx="2272847" cy="850976"/>
      </dsp:txXfrm>
    </dsp:sp>
    <dsp:sp modelId="{74BED3F0-1F3F-4B93-9710-4F13C5417E70}">
      <dsp:nvSpPr>
        <dsp:cNvPr id="0" name=""/>
        <dsp:cNvSpPr/>
      </dsp:nvSpPr>
      <dsp:spPr>
        <a:xfrm>
          <a:off x="556139" y="928910"/>
          <a:ext cx="2219558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Actúa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602175" y="974946"/>
        <a:ext cx="2127486" cy="8509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57F92-BD85-4AF5-BD12-EB746CDF0CDC}" type="datetimeFigureOut">
              <a:rPr lang="pt-BR" smtClean="0"/>
              <a:t>24/03/2026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7C56DC-5F35-43B3-9F77-CF855C6A374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7834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FqS4oXvFTTcR-Og9EBlZplOdWKVeze9F/view?usp=share_link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entersfordiseasecontrol.sharefile.com/d-s52ab47f5853345de82c4ae52800ed376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dirty="0" err="1">
                <a:latin typeface="+mn-lt"/>
              </a:rPr>
              <a:t>Notas</a:t>
            </a:r>
            <a:r>
              <a:rPr lang="en-US" b="1" i="0" dirty="0">
                <a:latin typeface="+mn-lt"/>
              </a:rPr>
              <a:t> para el instructor</a:t>
            </a:r>
            <a:r>
              <a:rPr lang="en-US" b="1" i="1" dirty="0">
                <a:latin typeface="+mn-lt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i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u="sng" dirty="0"/>
              <a:t>Diga: </a:t>
            </a:r>
            <a:r>
              <a:rPr lang="en-US" b="0" u="none" dirty="0"/>
              <a:t>Antes de darles la oportunidad de presentarse, </a:t>
            </a:r>
            <a:r>
              <a:rPr lang="en-US" b="0" i="0" dirty="0">
                <a:latin typeface="+mn-lt"/>
              </a:rPr>
              <a:t>he aquí un mensaje del Equipo FETP de los Centros para el Control y la Prevención de Enfermedades (CDC) de los </a:t>
            </a:r>
            <a:r>
              <a:rPr lang="en-US" b="0" i="0" dirty="0" err="1">
                <a:latin typeface="+mn-lt"/>
              </a:rPr>
              <a:t>Estados</a:t>
            </a:r>
            <a:r>
              <a:rPr lang="en-US" b="0" i="0" dirty="0">
                <a:latin typeface="+mn-lt"/>
              </a:rPr>
              <a:t> Unidos de América, en Atlanta.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1" dirty="0">
                <a:latin typeface="+mn-lt"/>
              </a:rPr>
              <a:t>     Enlace al vídeo: </a:t>
            </a:r>
            <a:r>
              <a:rPr lang="en-US" sz="1800" b="0" i="0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https://drive.google.com/file/d/1FqS4oXvFTTcR-Og9EBlZplOdWKVeze9F/view?usp=share_link</a:t>
            </a:r>
            <a:r>
              <a:rPr lang="en-US" sz="1800" b="0" i="0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</a:rPr>
              <a:t>  </a:t>
            </a:r>
            <a:r>
              <a:rPr lang="en-US" sz="1800" b="0" i="1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</a:rPr>
              <a:t>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1200" dirty="0">
                <a:hlinkClick r:id="rId4"/>
              </a:rPr>
              <a:t>https://centersfordiseasecontrol.sharefile.com/d-s52ab47f5853345de82c4ae52800ed376</a:t>
            </a:r>
            <a:r>
              <a:rPr lang="pt-BR" sz="120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D3FF4-08AF-46DE-8D28-F25B551EB0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924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CBA0E3-8F12-DE02-7156-ADAF19303223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250B61-CA87-D44C-E6B5-186384B3458D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6F47D77-FD51-B78E-9697-A18E25F06BD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1601" y="4953232"/>
            <a:ext cx="2974848" cy="52120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b="1"/>
            </a:lvl1pPr>
          </a:lstStyle>
          <a:p>
            <a:pPr lvl="0"/>
            <a:r>
              <a:rPr lang="en-US" dirty="0"/>
              <a:t>Workshop #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F7597B-B4C3-7115-0885-E06823DFB06C}"/>
              </a:ext>
            </a:extLst>
          </p:cNvPr>
          <p:cNvCxnSpPr/>
          <p:nvPr/>
        </p:nvCxnSpPr>
        <p:spPr>
          <a:xfrm>
            <a:off x="436228" y="5941994"/>
            <a:ext cx="11150779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D22B602-52E4-D036-0446-3B946A8D8CC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79657"/>
            <a:ext cx="1920240" cy="8866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96AA8A-C5F1-70B6-7FC7-86027380F1F1}"/>
              </a:ext>
            </a:extLst>
          </p:cNvPr>
          <p:cNvSpPr txBox="1"/>
          <p:nvPr/>
        </p:nvSpPr>
        <p:spPr>
          <a:xfrm>
            <a:off x="9525001" y="6151452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/>
              <a:t>Version 3.0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E0708393-B392-61EE-F300-24A516E553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B1D25929-50BD-729F-8087-0BB3443D81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7B50E4-BB88-E53A-B429-2E2B9E6C27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160" y="2110490"/>
            <a:ext cx="7607300" cy="1588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6D4176-B6D4-41B7-48C2-0936CA83333B}"/>
              </a:ext>
            </a:extLst>
          </p:cNvPr>
          <p:cNvSpPr txBox="1"/>
          <p:nvPr/>
        </p:nvSpPr>
        <p:spPr>
          <a:xfrm>
            <a:off x="520953" y="3105834"/>
            <a:ext cx="6451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i="1" dirty="0">
                <a:solidFill>
                  <a:srgbClr val="109648"/>
                </a:solidFill>
                <a:latin typeface="Franklin Gothic Medium" panose="020B0603020102020204" pitchFamily="34" charset="0"/>
              </a:rPr>
              <a:t>Using a One Health Approach</a:t>
            </a: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109648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2D8E6C-6D51-4729-C637-F427A7A2C3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0534" y="279657"/>
            <a:ext cx="144330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182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Objectives Icon">
            <a:extLst>
              <a:ext uri="{FF2B5EF4-FFF2-40B4-BE49-F238E27FC236}">
                <a16:creationId xmlns:a16="http://schemas.microsoft.com/office/drawing/2014/main" id="{9147A5A8-D92D-B4E5-3D7F-A0589E45F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60" y="146159"/>
            <a:ext cx="939679" cy="89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033EF92-E4D5-4276-7551-AF1D3EC82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None/>
              <a:defRPr b="1"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At the end of this lesson, you will be able to: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Level 0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B58EC7-7629-12D9-5DBF-658FA277F825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17191D-AC48-87D0-3F3C-093BBAE15283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Learning Objectives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7A0136-1B03-6099-5C05-5070F172209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51EB89-001E-3414-9EB4-98FE341421D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EB989F-1171-345A-294E-8AB6BC87E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03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bjectives_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Objectives Icon">
            <a:extLst>
              <a:ext uri="{FF2B5EF4-FFF2-40B4-BE49-F238E27FC236}">
                <a16:creationId xmlns:a16="http://schemas.microsoft.com/office/drawing/2014/main" id="{9147A5A8-D92D-B4E5-3D7F-A0589E45F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60" y="146159"/>
            <a:ext cx="939679" cy="89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033EF92-E4D5-4276-7551-AF1D3EC82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None/>
              <a:defRPr b="1"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At the end of this lesson, you will be able to: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Level 0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B58EC7-7629-12D9-5DBF-658FA277F825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17191D-AC48-87D0-3F3C-093BBAE15283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Objetivos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 de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Aprendizaje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7A0136-1B03-6099-5C05-5070F172209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51EB89-001E-3414-9EB4-98FE341421D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EB989F-1171-345A-294E-8AB6BC87E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279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veillance Cy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C4E0B380-D1A2-CAC7-1336-0F66821A755B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Public Health Surveillance Cycle</a:t>
            </a:r>
            <a:endParaRPr lang="en-US" dirty="0"/>
          </a:p>
        </p:txBody>
      </p:sp>
      <p:graphicFrame>
        <p:nvGraphicFramePr>
          <p:cNvPr id="23" name="Diagram 22">
            <a:extLst>
              <a:ext uri="{FF2B5EF4-FFF2-40B4-BE49-F238E27FC236}">
                <a16:creationId xmlns:a16="http://schemas.microsoft.com/office/drawing/2014/main" id="{6A1551D6-1F43-EA83-79C8-B30499B342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6529144"/>
              </p:ext>
            </p:extLst>
          </p:nvPr>
        </p:nvGraphicFramePr>
        <p:xfrm>
          <a:off x="1231106" y="1557036"/>
          <a:ext cx="9729788" cy="492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E1E58719-FE18-0CDF-A0D4-9454D66D905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666BCF-E3C3-DC5C-2E21-E09A6F284ED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872132-9FA7-1ADF-009C-44307E893E50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5D55F9-E597-D539-E999-29BBB1119D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0697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urveillance Cycle_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C4E0B380-D1A2-CAC7-1336-0F66821A755B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Ciclo de Vigilancia de la Salud Pública</a:t>
            </a:r>
            <a:endParaRPr lang="en-US" sz="4400" dirty="0"/>
          </a:p>
        </p:txBody>
      </p:sp>
      <p:graphicFrame>
        <p:nvGraphicFramePr>
          <p:cNvPr id="23" name="Diagram 22">
            <a:extLst>
              <a:ext uri="{FF2B5EF4-FFF2-40B4-BE49-F238E27FC236}">
                <a16:creationId xmlns:a16="http://schemas.microsoft.com/office/drawing/2014/main" id="{6A1551D6-1F43-EA83-79C8-B30499B342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199633"/>
              </p:ext>
            </p:extLst>
          </p:nvPr>
        </p:nvGraphicFramePr>
        <p:xfrm>
          <a:off x="1231106" y="1557036"/>
          <a:ext cx="9729788" cy="492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E1E58719-FE18-0CDF-A0D4-9454D66D905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666BCF-E3C3-DC5C-2E21-E09A6F284ED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872132-9FA7-1ADF-009C-44307E893E50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5D55F9-E597-D539-E999-29BBB1119D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584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veillance Cycle + Moni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C4E0B380-D1A2-CAC7-1336-0F66821A755B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Public Health Surveillance Cycle</a:t>
            </a:r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23D2ABF-728A-467C-6FA1-7BB015B17884}"/>
              </a:ext>
            </a:extLst>
          </p:cNvPr>
          <p:cNvSpPr/>
          <p:nvPr/>
        </p:nvSpPr>
        <p:spPr>
          <a:xfrm>
            <a:off x="3057525" y="1857375"/>
            <a:ext cx="6486525" cy="410051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4A6CDBD-A351-C226-D96D-556605FFF6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7105626"/>
              </p:ext>
            </p:extLst>
          </p:nvPr>
        </p:nvGraphicFramePr>
        <p:xfrm>
          <a:off x="1231106" y="1557036"/>
          <a:ext cx="9729788" cy="492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578A98A-64E7-0FDF-A653-4F41FAA35420}"/>
              </a:ext>
            </a:extLst>
          </p:cNvPr>
          <p:cNvSpPr txBox="1"/>
          <p:nvPr/>
        </p:nvSpPr>
        <p:spPr>
          <a:xfrm>
            <a:off x="3914774" y="3353633"/>
            <a:ext cx="47720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943B"/>
                </a:solidFill>
                <a:latin typeface="+mn-lt"/>
              </a:rPr>
              <a:t>MONITOR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A95945-1B4F-18A0-3591-216AE73B49D2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1FA2A8-4F58-8C97-B6A6-7AD9C4742C16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18A9FF-D000-A272-6125-FC21A3FDE53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F95D9B-CFED-7F08-7896-E2D9DAE99B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633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urveillance Cycle + Monitor_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C4E0B380-D1A2-CAC7-1336-0F66821A755B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Ciclo de Vigilancia de la Salud Pública</a:t>
            </a:r>
            <a:endParaRPr lang="en-US" sz="44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23D2ABF-728A-467C-6FA1-7BB015B17884}"/>
              </a:ext>
            </a:extLst>
          </p:cNvPr>
          <p:cNvSpPr/>
          <p:nvPr/>
        </p:nvSpPr>
        <p:spPr>
          <a:xfrm>
            <a:off x="3057525" y="1857375"/>
            <a:ext cx="6486525" cy="410051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4A6CDBD-A351-C226-D96D-556605FFF6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918952"/>
              </p:ext>
            </p:extLst>
          </p:nvPr>
        </p:nvGraphicFramePr>
        <p:xfrm>
          <a:off x="1231106" y="1557036"/>
          <a:ext cx="9729788" cy="492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578A98A-64E7-0FDF-A653-4F41FAA35420}"/>
              </a:ext>
            </a:extLst>
          </p:cNvPr>
          <p:cNvSpPr txBox="1"/>
          <p:nvPr/>
        </p:nvSpPr>
        <p:spPr>
          <a:xfrm>
            <a:off x="3357818" y="3353633"/>
            <a:ext cx="60604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943B"/>
                </a:solidFill>
                <a:latin typeface="+mn-lt"/>
              </a:rPr>
              <a:t>MONITOREAR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A95945-1B4F-18A0-3591-216AE73B49D2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1FA2A8-4F58-8C97-B6A6-7AD9C4742C16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18A9FF-D000-A272-6125-FC21A3FDE53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F95D9B-CFED-7F08-7896-E2D9DAE99B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429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covery_Dialo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Discovery Dialogue ">
            <a:extLst>
              <a:ext uri="{FF2B5EF4-FFF2-40B4-BE49-F238E27FC236}">
                <a16:creationId xmlns:a16="http://schemas.microsoft.com/office/drawing/2014/main" id="{CDFA0117-4129-C330-FEBE-24C8668D6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61" y="146159"/>
            <a:ext cx="939678" cy="939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4AE688D-D5E1-F6F4-EACC-630908F1B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BE3BCCD1-CBDB-B768-424C-657C8206754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310963-AC01-4579-B570-C8CE6E846F94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5FD2873-8152-A97C-05E1-5BAA30214544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6F905B-FA46-9E15-5E84-F20DBC57262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489529-E55F-B5D2-2D02-64FE512A51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849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scovery_Dialo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Discovery Dialogue ">
            <a:extLst>
              <a:ext uri="{FF2B5EF4-FFF2-40B4-BE49-F238E27FC236}">
                <a16:creationId xmlns:a16="http://schemas.microsoft.com/office/drawing/2014/main" id="{CDFA0117-4129-C330-FEBE-24C8668D6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61" y="146159"/>
            <a:ext cx="939678" cy="939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4AE688D-D5E1-F6F4-EACC-630908F1B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675"/>
            <a:ext cx="9752215" cy="800100"/>
          </a:xfrm>
          <a:prstGeom prst="rect">
            <a:avLst/>
          </a:prstGeom>
          <a:solidFill>
            <a:srgbClr val="E7C2F6"/>
          </a:solidFill>
          <a:ln>
            <a:noFill/>
          </a:ln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BE3BCCD1-CBDB-B768-424C-657C8206754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73DDE5-43DB-6819-60A1-F3D03D0BB97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E91E8D-034D-93A4-BF8D-2AE79CF3689C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21F133-A657-4C3A-8C25-6EE6CF8F812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5A6E8D-7399-87ED-5775-F6B9EABC71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813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Exercise X.XX</a:t>
            </a:r>
          </a:p>
        </p:txBody>
      </p:sp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C5F78B-F129-F09F-12E9-7055CEFAB7A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5FD15B-5221-B042-3376-0C208EFC76B2}"/>
              </a:ext>
            </a:extLst>
          </p:cNvPr>
          <p:cNvSpPr txBox="1"/>
          <p:nvPr/>
        </p:nvSpPr>
        <p:spPr>
          <a:xfrm>
            <a:off x="1007013" y="2951946"/>
            <a:ext cx="10177974" cy="954107"/>
          </a:xfrm>
          <a:prstGeom prst="rect">
            <a:avLst/>
          </a:prstGeom>
          <a:noFill/>
          <a:ln w="38100">
            <a:solidFill>
              <a:srgbClr val="00140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To complete the exercise, </a:t>
            </a:r>
          </a:p>
          <a:p>
            <a:pPr algn="ctr"/>
            <a:r>
              <a:rPr lang="en-US" sz="2800" dirty="0"/>
              <a:t>please turn to your Participant Exercise Book.</a:t>
            </a:r>
            <a:endParaRPr lang="en-US" sz="2800" strike="sngStrik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FBA9CF-C98F-1F1B-D8B6-CBADD58EF832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6D6A8C-B61F-6D09-4254-7FF12FB98C6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BC1284-77BC-F5D6-B3D6-86D806320F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5306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ctivity_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Exercise X.XX</a:t>
            </a:r>
          </a:p>
        </p:txBody>
      </p:sp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C5F78B-F129-F09F-12E9-7055CEFAB7A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5FD15B-5221-B042-3376-0C208EFC76B2}"/>
              </a:ext>
            </a:extLst>
          </p:cNvPr>
          <p:cNvSpPr txBox="1"/>
          <p:nvPr/>
        </p:nvSpPr>
        <p:spPr>
          <a:xfrm>
            <a:off x="1007013" y="2951946"/>
            <a:ext cx="10177974" cy="954107"/>
          </a:xfrm>
          <a:prstGeom prst="rect">
            <a:avLst/>
          </a:prstGeom>
          <a:noFill/>
          <a:ln w="38100">
            <a:solidFill>
              <a:srgbClr val="00140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2800" dirty="0"/>
              <a:t>Para completar el ejercicio, 
por favor, diríjase a su Libro de Ejercicios del Participante</a:t>
            </a:r>
            <a:r>
              <a:rPr lang="en-US" sz="2800" dirty="0"/>
              <a:t>.</a:t>
            </a:r>
            <a:endParaRPr lang="en-US" sz="2800" strike="sngStrik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FBA9CF-C98F-1F1B-D8B6-CBADD58EF832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6D6A8C-B61F-6D09-4254-7FF12FB98C6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BC1284-77BC-F5D6-B3D6-86D806320F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15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CBA0E3-8F12-DE02-7156-ADAF19303223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250B61-CA87-D44C-E6B5-186384B3458D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F7597B-B4C3-7115-0885-E06823DFB06C}"/>
              </a:ext>
            </a:extLst>
          </p:cNvPr>
          <p:cNvCxnSpPr/>
          <p:nvPr/>
        </p:nvCxnSpPr>
        <p:spPr>
          <a:xfrm>
            <a:off x="436228" y="5941994"/>
            <a:ext cx="11150779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996AA8A-C5F1-70B6-7FC7-86027380F1F1}"/>
              </a:ext>
            </a:extLst>
          </p:cNvPr>
          <p:cNvSpPr txBox="1"/>
          <p:nvPr/>
        </p:nvSpPr>
        <p:spPr>
          <a:xfrm>
            <a:off x="9525001" y="6151452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/>
              <a:t>Version 3.0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E0708393-B392-61EE-F300-24A516E553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B1D25929-50BD-729F-8087-0BB3443D81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8E0E470-0C04-CD4C-666A-67502DF04E7C}"/>
              </a:ext>
            </a:extLst>
          </p:cNvPr>
          <p:cNvSpPr txBox="1"/>
          <p:nvPr/>
        </p:nvSpPr>
        <p:spPr>
          <a:xfrm>
            <a:off x="518160" y="3851013"/>
            <a:ext cx="6451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i="1" dirty="0">
                <a:solidFill>
                  <a:srgbClr val="109648"/>
                </a:solidFill>
                <a:latin typeface="Franklin Gothic Medium" panose="020B0603020102020204" pitchFamily="34" charset="0"/>
              </a:rPr>
              <a:t>Using a One Health Approach</a:t>
            </a: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109648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7B50E4-BB88-E53A-B429-2E2B9E6C27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160" y="2110490"/>
            <a:ext cx="7607300" cy="1588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A4CD0BD-F2A5-9DCC-DF01-52B7349057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1601" y="4953232"/>
            <a:ext cx="2974848" cy="52120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b="1"/>
            </a:lvl1pPr>
          </a:lstStyle>
          <a:p>
            <a:pPr lvl="0"/>
            <a:r>
              <a:rPr lang="en-US" dirty="0"/>
              <a:t>Workshop #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29E049-DE89-B63F-B8F6-6A84D5392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0534" y="279657"/>
            <a:ext cx="1443306" cy="914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8725D3-C7D0-0F7C-BF19-27163F73E38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79657"/>
            <a:ext cx="1920240" cy="88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863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ctivity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B8E4CD8-3493-B8DB-1C53-E586220D62B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B813282-141B-B4DD-80BD-8C256489A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675"/>
            <a:ext cx="9752215" cy="8001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FC30EE-4E25-6C7E-8377-6A46BC2365CB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2FF57C-9C69-54AF-F8B2-BEBC7258011D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E2D5C3-86B4-2021-98BF-0CEE5CDD82E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9D48D4-75C8-59B7-3925-F10675A6B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475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ctivity_Ans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B8E4CD8-3493-B8DB-1C53-E586220D62B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B813282-141B-B4DD-80BD-8C256489A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675"/>
            <a:ext cx="9752215" cy="8001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FC30EE-4E25-6C7E-8377-6A46BC2365CB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4CD4AB-5899-EC47-36C7-6280531A5123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63DF97-FB46-826E-889B-427B7A0F5A7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DDACD0-D5A9-DCEA-75C8-7066B6E38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133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Heal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B8E4CD8-3493-B8DB-1C53-E586220D62B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pic>
        <p:nvPicPr>
          <p:cNvPr id="8" name="Picture 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6497B94-BA8A-615F-A310-69C10004D1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404" y="128052"/>
            <a:ext cx="1223563" cy="122356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3726634-4910-673A-DA30-7686280E4599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7D0720C-6B77-83E2-40D2-CB855EA83DBC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530E1F-7EF0-EEAA-1E8F-7973FCEE4A4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001A98-CD2F-BF37-8BDB-E6F388E6DE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256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CF023CA-73B6-B91A-F8EC-8CF0CB10C79B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243F1E9-ADA9-6E2A-AB31-594A70AC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1111021-4F1D-405C-4F10-B31870C589B9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AE977D-16C7-AAB2-4AEB-EB1089E4B5D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28FD81-DF63-DFE0-3655-40CF22A2E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3270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573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770386-F95F-461A-72F1-871066C9B939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3D9761C-B841-0BFC-50E3-32FA1F43FA79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C4FA01-299B-BC8D-9C36-8E7D368F779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409412-CFCD-F3FF-71D8-427A4908D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342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19B4A-B8B6-989A-D46E-007108FA7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8239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67ED3-C392-EC61-3599-169B8475B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73345"/>
            <a:ext cx="5157787" cy="5217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EC667D-414C-9FC8-B69F-22627A5DD04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2111433"/>
            <a:ext cx="5157787" cy="403167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 marL="685800" indent="-228600"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buClr>
                <a:srgbClr val="109648"/>
              </a:buClr>
              <a:defRPr/>
            </a:lvl4pPr>
            <a:lvl5pPr marL="2057400" indent="-228600"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  <a:p>
            <a:pPr lvl="5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65D03D-24B7-A316-A2BC-01AE2BD269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473345"/>
            <a:ext cx="5183188" cy="5217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1F6D531-FBC4-462D-E18C-EAD2B50B49F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170612" y="2111433"/>
            <a:ext cx="5157787" cy="403167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 marL="685800" indent="-228600"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buClr>
                <a:srgbClr val="109648"/>
              </a:buClr>
              <a:defRPr/>
            </a:lvl4pPr>
            <a:lvl5pPr marL="2057400" indent="-228600"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  <a:p>
            <a:pPr lvl="5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F10DB2-E88B-7B35-F4F7-EBA7E7D5FB6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EFBFF7-FE76-582A-10D0-3700E8E83E71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10DA3A-09FB-5DC5-032F-1B5BB3F8FAA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D36ABF-CD83-3C0F-E472-5FE0F4038B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468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sz="2400"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0"/>
            <a:r>
              <a:rPr lang="en-US" dirty="0"/>
              <a:t>Level 0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1B2EC1A-26AC-AC4C-556E-39528BD4A073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E78E6E-72AF-13CB-576C-7501F4F9058D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2B32D3-D914-C12F-4126-229E831D19B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6EE439-A0E7-D2FF-0910-46428FDA8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529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C36BF7-72A3-3A95-B253-F12F36643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694BE2-C4C8-4E55-B2E6-69D5B66C5E6A}" type="datetimeFigureOut">
              <a:rPr lang="pt-BR" smtClean="0"/>
              <a:t>24/03/2026</a:t>
            </a:fld>
            <a:endParaRPr lang="pt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937483-9282-4A70-F92D-1D1CFFE29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FB5E6D-5BAD-CC9B-69C9-9CBB45045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128C3-5A49-476A-BC60-65AF49442F1F}" type="slidenum">
              <a:rPr lang="pt-BR" smtClean="0"/>
              <a:t>‹#›</a:t>
            </a:fld>
            <a:endParaRPr lang="pt-B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833508-4B97-19F9-5654-F86BA0A727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0A74EA-FF24-D258-AA73-6CB93340F63C}"/>
              </a:ext>
            </a:extLst>
          </p:cNvPr>
          <p:cNvSpPr/>
          <p:nvPr/>
        </p:nvSpPr>
        <p:spPr>
          <a:xfrm>
            <a:off x="9540691" y="6196031"/>
            <a:ext cx="2651760" cy="73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317499-96E7-3335-CB25-D67CC5E5DC0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26A8E7-12C8-E575-B4A7-1418AB17E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2059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F563C3A-6C07-DF13-2F88-3EB1DF7784C8}"/>
              </a:ext>
            </a:extLst>
          </p:cNvPr>
          <p:cNvSpPr/>
          <p:nvPr/>
        </p:nvSpPr>
        <p:spPr>
          <a:xfrm>
            <a:off x="0" y="0"/>
            <a:ext cx="12192000" cy="6356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01D2E6-8E45-127C-9D69-66B4258EC3A5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BC32A3-A65C-DA8F-ABD4-BC975F9F471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8FBEA7-8B93-2797-9DE5-88EBDE4EFA4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181AE0-03F4-F621-D748-0E02EE1D9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2381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6F47D77-FD51-B78E-9697-A18E25F06BD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17060" y="742949"/>
            <a:ext cx="2974848" cy="52120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/>
            </a:lvl1pPr>
          </a:lstStyle>
          <a:p>
            <a:pPr lvl="0"/>
            <a:r>
              <a:rPr lang="en-US" dirty="0"/>
              <a:t>Workshop #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7B50E4-BB88-E53A-B429-2E2B9E6C27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160" y="2110490"/>
            <a:ext cx="7607300" cy="1588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54488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2_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CBA0E3-8F12-DE02-7156-ADAF19303223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250B61-CA87-D44C-E6B5-186384B3458D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F7597B-B4C3-7115-0885-E06823DFB06C}"/>
              </a:ext>
            </a:extLst>
          </p:cNvPr>
          <p:cNvCxnSpPr/>
          <p:nvPr/>
        </p:nvCxnSpPr>
        <p:spPr>
          <a:xfrm>
            <a:off x="436228" y="5941994"/>
            <a:ext cx="11150779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996AA8A-C5F1-70B6-7FC7-86027380F1F1}"/>
              </a:ext>
            </a:extLst>
          </p:cNvPr>
          <p:cNvSpPr txBox="1"/>
          <p:nvPr/>
        </p:nvSpPr>
        <p:spPr>
          <a:xfrm>
            <a:off x="9525001" y="6151452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/>
              <a:t>Version 3.0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E0708393-B392-61EE-F300-24A516E553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B1D25929-50BD-729F-8087-0BB3443D81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8E0E470-0C04-CD4C-666A-67502DF04E7C}"/>
              </a:ext>
            </a:extLst>
          </p:cNvPr>
          <p:cNvSpPr txBox="1"/>
          <p:nvPr/>
        </p:nvSpPr>
        <p:spPr>
          <a:xfrm>
            <a:off x="518159" y="3791951"/>
            <a:ext cx="7607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i="1" dirty="0" err="1">
                <a:solidFill>
                  <a:srgbClr val="109648"/>
                </a:solidFill>
                <a:latin typeface="Franklin Gothic Medium" panose="020B0603020102020204" pitchFamily="34" charset="0"/>
              </a:rPr>
              <a:t>Usando</a:t>
            </a:r>
            <a:r>
              <a:rPr lang="en-US" sz="3600" i="1" dirty="0">
                <a:solidFill>
                  <a:srgbClr val="109648"/>
                </a:solidFill>
                <a:latin typeface="Franklin Gothic Medium" panose="020B0603020102020204" pitchFamily="34" charset="0"/>
              </a:rPr>
              <a:t> </a:t>
            </a:r>
            <a:r>
              <a:rPr lang="en-US" sz="3600" i="1" dirty="0" err="1">
                <a:solidFill>
                  <a:srgbClr val="109648"/>
                </a:solidFill>
                <a:latin typeface="Franklin Gothic Medium" panose="020B0603020102020204" pitchFamily="34" charset="0"/>
              </a:rPr>
              <a:t>el</a:t>
            </a:r>
            <a:r>
              <a:rPr lang="en-US" sz="3600" i="1" dirty="0">
                <a:solidFill>
                  <a:srgbClr val="109648"/>
                </a:solidFill>
                <a:latin typeface="Franklin Gothic Medium" panose="020B0603020102020204" pitchFamily="34" charset="0"/>
              </a:rPr>
              <a:t> </a:t>
            </a:r>
            <a:r>
              <a:rPr lang="en-US" sz="3600" i="1" dirty="0" err="1">
                <a:solidFill>
                  <a:srgbClr val="109648"/>
                </a:solidFill>
                <a:latin typeface="Franklin Gothic Medium" panose="020B0603020102020204" pitchFamily="34" charset="0"/>
              </a:rPr>
              <a:t>Enfoque</a:t>
            </a:r>
            <a:r>
              <a:rPr lang="en-US" sz="3600" i="1" dirty="0">
                <a:solidFill>
                  <a:srgbClr val="109648"/>
                </a:solidFill>
                <a:latin typeface="Franklin Gothic Medium" panose="020B0603020102020204" pitchFamily="34" charset="0"/>
              </a:rPr>
              <a:t> de Una Sola </a:t>
            </a:r>
            <a:r>
              <a:rPr lang="en-US" sz="3600" i="1" dirty="0" err="1">
                <a:solidFill>
                  <a:srgbClr val="109648"/>
                </a:solidFill>
                <a:latin typeface="Franklin Gothic Medium" panose="020B0603020102020204" pitchFamily="34" charset="0"/>
              </a:rPr>
              <a:t>Salud</a:t>
            </a: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109648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7B50E4-BB88-E53A-B429-2E2B9E6C27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160" y="2110490"/>
            <a:ext cx="7607300" cy="1588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A4CD0BD-F2A5-9DCC-DF01-52B7349057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1601" y="4953232"/>
            <a:ext cx="2974848" cy="52120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b="1"/>
            </a:lvl1pPr>
          </a:lstStyle>
          <a:p>
            <a:pPr lvl="0"/>
            <a:r>
              <a:rPr lang="en-US" dirty="0"/>
              <a:t>Workshop #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29E049-DE89-B63F-B8F6-6A84D5392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0534" y="279657"/>
            <a:ext cx="1443306" cy="914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8725D3-C7D0-0F7C-BF19-27163F73E38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79657"/>
            <a:ext cx="1920240" cy="88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2632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ustom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4F70607-85CE-FE58-E529-70AA7F84ED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6510232"/>
            <a:ext cx="4772594" cy="2112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0"/>
            </a:lvl1pPr>
          </a:lstStyle>
          <a:p>
            <a:pPr lvl="0"/>
            <a:r>
              <a:rPr lang="en-US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819739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 1 w/ Referenc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4F70607-85CE-FE58-E529-70AA7F84ED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6510232"/>
            <a:ext cx="4772594" cy="2112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0"/>
            </a:lvl1pPr>
          </a:lstStyle>
          <a:p>
            <a:pPr lvl="0"/>
            <a:r>
              <a:rPr lang="en-US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8849598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058"/>
          <p:cNvSpPr txBox="1">
            <a:spLocks noChangeArrowheads="1"/>
          </p:cNvSpPr>
          <p:nvPr/>
        </p:nvSpPr>
        <p:spPr bwMode="auto">
          <a:xfrm>
            <a:off x="0" y="6400800"/>
            <a:ext cx="508000" cy="304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fld id="{ADEFB78E-F28D-41A0-99E8-8F577C17F9CA}" type="slidenum">
              <a:rPr lang="en-US" altLang="en-US" sz="140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pPr algn="ct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en-US" sz="1400"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 Box 2070"/>
          <p:cNvSpPr txBox="1">
            <a:spLocks noChangeArrowheads="1"/>
          </p:cNvSpPr>
          <p:nvPr/>
        </p:nvSpPr>
        <p:spPr bwMode="auto">
          <a:xfrm>
            <a:off x="304800" y="6248400"/>
            <a:ext cx="4876800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400">
                <a:solidFill>
                  <a:schemeClr val="bg1"/>
                </a:solidFill>
                <a:latin typeface="Franklin Gothic Medium" pitchFamily="34" charset="0"/>
              </a:rPr>
              <a:t>Epidemiologic Bias</a:t>
            </a:r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6801" y="6108700"/>
            <a:ext cx="895351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6705601"/>
            <a:ext cx="11226800" cy="136525"/>
          </a:xfrm>
          <a:prstGeom prst="rect">
            <a:avLst/>
          </a:prstGeom>
          <a:solidFill>
            <a:srgbClr val="0095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cxnSp>
        <p:nvCxnSpPr>
          <p:cNvPr id="7" name="Straight Connector 6"/>
          <p:cNvCxnSpPr/>
          <p:nvPr/>
        </p:nvCxnSpPr>
        <p:spPr>
          <a:xfrm>
            <a:off x="548218" y="1314450"/>
            <a:ext cx="11095567" cy="0"/>
          </a:xfrm>
          <a:prstGeom prst="line">
            <a:avLst/>
          </a:prstGeom>
          <a:ln w="38100">
            <a:solidFill>
              <a:srgbClr val="0F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13360"/>
            <a:ext cx="11094720" cy="1005840"/>
          </a:xfrm>
        </p:spPr>
        <p:txBody>
          <a:bodyPr anchor="b"/>
          <a:lstStyle>
            <a:lvl1pPr algn="l">
              <a:lnSpc>
                <a:spcPct val="90000"/>
              </a:lnSpc>
              <a:defRPr b="0">
                <a:latin typeface="Franklin Gothic Medium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0623393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urveillance Cycle 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072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Exercise X.XX</a:t>
            </a:r>
          </a:p>
        </p:txBody>
      </p:sp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C5F78B-F129-F09F-12E9-7055CEFAB7A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791BF66-13A8-BA66-0F31-11493DE6241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8222" y="6330789"/>
            <a:ext cx="1136199" cy="50537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0473E-64CE-71CB-DD07-24B4F16D2BF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/>
              <a:t>Level 0</a:t>
            </a:r>
          </a:p>
          <a:p>
            <a:pPr lvl="1"/>
            <a:r>
              <a:rPr lang="en-US"/>
              <a:t>Level 1</a:t>
            </a:r>
          </a:p>
          <a:p>
            <a:pPr lvl="2"/>
            <a:r>
              <a:rPr lang="en-US"/>
              <a:t>Level 2</a:t>
            </a:r>
          </a:p>
          <a:p>
            <a:pPr lvl="3"/>
            <a:r>
              <a:rPr lang="en-US"/>
              <a:t>Level 3</a:t>
            </a:r>
          </a:p>
          <a:p>
            <a:pPr lvl="4"/>
            <a:r>
              <a:rPr lang="en-US"/>
              <a:t>Level 4</a:t>
            </a:r>
          </a:p>
          <a:p>
            <a:pPr lvl="5"/>
            <a:r>
              <a:rPr lang="en-US"/>
              <a:t>Level 5</a:t>
            </a:r>
          </a:p>
        </p:txBody>
      </p:sp>
    </p:spTree>
    <p:extLst>
      <p:ext uri="{BB962C8B-B14F-4D97-AF65-F5344CB8AC3E}">
        <p14:creationId xmlns:p14="http://schemas.microsoft.com/office/powerpoint/2010/main" val="16949852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058"/>
          <p:cNvSpPr txBox="1">
            <a:spLocks noChangeArrowheads="1"/>
          </p:cNvSpPr>
          <p:nvPr/>
        </p:nvSpPr>
        <p:spPr bwMode="auto">
          <a:xfrm>
            <a:off x="0" y="6400800"/>
            <a:ext cx="508000" cy="304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fld id="{2C7CEF8F-31C2-481E-A98D-355C0FD99D90}" type="slidenum">
              <a:rPr lang="en-US" altLang="en-US" sz="140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pPr algn="ct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en-US" sz="1400"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 Box 2070"/>
          <p:cNvSpPr txBox="1">
            <a:spLocks noChangeArrowheads="1"/>
          </p:cNvSpPr>
          <p:nvPr/>
        </p:nvSpPr>
        <p:spPr bwMode="auto">
          <a:xfrm>
            <a:off x="304800" y="6248400"/>
            <a:ext cx="4876800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400">
                <a:solidFill>
                  <a:schemeClr val="bg1"/>
                </a:solidFill>
                <a:latin typeface="Franklin Gothic Medium" pitchFamily="34" charset="0"/>
              </a:rPr>
              <a:t>Epidemiologic Bias</a:t>
            </a:r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6801" y="6108700"/>
            <a:ext cx="895351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6705601"/>
            <a:ext cx="11226800" cy="136525"/>
          </a:xfrm>
          <a:prstGeom prst="rect">
            <a:avLst/>
          </a:prstGeom>
          <a:solidFill>
            <a:srgbClr val="0095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cxnSp>
        <p:nvCxnSpPr>
          <p:cNvPr id="7" name="Straight Connector 6"/>
          <p:cNvCxnSpPr/>
          <p:nvPr/>
        </p:nvCxnSpPr>
        <p:spPr>
          <a:xfrm>
            <a:off x="548218" y="1314450"/>
            <a:ext cx="11095567" cy="0"/>
          </a:xfrm>
          <a:prstGeom prst="line">
            <a:avLst/>
          </a:prstGeom>
          <a:ln w="38100">
            <a:solidFill>
              <a:srgbClr val="0F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13360"/>
            <a:ext cx="11094720" cy="1005840"/>
          </a:xfrm>
        </p:spPr>
        <p:txBody>
          <a:bodyPr anchor="b"/>
          <a:lstStyle>
            <a:lvl1pPr algn="l">
              <a:lnSpc>
                <a:spcPct val="90000"/>
              </a:lnSpc>
              <a:defRPr b="0">
                <a:latin typeface="Franklin Gothic Medium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9192292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Exercise X.XX</a:t>
            </a:r>
          </a:p>
        </p:txBody>
      </p:sp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C5F78B-F129-F09F-12E9-7055CEFAB7A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791BF66-13A8-BA66-0F31-11493DE6241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8222" y="6330789"/>
            <a:ext cx="1136199" cy="50537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379875-F34E-21B4-68FF-D7403B38C779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/>
              <a:t>Level 0</a:t>
            </a:r>
          </a:p>
          <a:p>
            <a:pPr lvl="1"/>
            <a:r>
              <a:rPr lang="en-US"/>
              <a:t>Level 1</a:t>
            </a:r>
          </a:p>
          <a:p>
            <a:pPr lvl="2"/>
            <a:r>
              <a:rPr lang="en-US"/>
              <a:t>Level 2</a:t>
            </a:r>
          </a:p>
          <a:p>
            <a:pPr lvl="3"/>
            <a:r>
              <a:rPr lang="en-US"/>
              <a:t>Level 3</a:t>
            </a:r>
          </a:p>
          <a:p>
            <a:pPr lvl="4"/>
            <a:r>
              <a:rPr lang="en-US"/>
              <a:t>Level 4</a:t>
            </a:r>
          </a:p>
          <a:p>
            <a:pPr lvl="5"/>
            <a:r>
              <a:rPr lang="en-US"/>
              <a:t>Level 5</a:t>
            </a:r>
          </a:p>
        </p:txBody>
      </p:sp>
    </p:spTree>
    <p:extLst>
      <p:ext uri="{BB962C8B-B14F-4D97-AF65-F5344CB8AC3E}">
        <p14:creationId xmlns:p14="http://schemas.microsoft.com/office/powerpoint/2010/main" val="32649895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058">
            <a:extLst>
              <a:ext uri="{FF2B5EF4-FFF2-40B4-BE49-F238E27FC236}">
                <a16:creationId xmlns:a16="http://schemas.microsoft.com/office/drawing/2014/main" id="{499F851C-918C-4518-895F-A2F98D827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508000" cy="304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fld id="{3400988D-8E1D-4F66-944E-3D8ADB51646D}" type="slidenum">
              <a:rPr lang="en-US" altLang="en-US" sz="140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pPr algn="ct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en-US" sz="1400"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 Box 2070">
            <a:extLst>
              <a:ext uri="{FF2B5EF4-FFF2-40B4-BE49-F238E27FC236}">
                <a16:creationId xmlns:a16="http://schemas.microsoft.com/office/drawing/2014/main" id="{4197B545-E31E-4678-8CC4-44D68691E4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248400"/>
            <a:ext cx="4876800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400">
                <a:solidFill>
                  <a:schemeClr val="bg1"/>
                </a:solidFill>
                <a:latin typeface="Franklin Gothic Medium" pitchFamily="34" charset="0"/>
              </a:rPr>
              <a:t>Epidemiologic Bias</a:t>
            </a:r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C1AE33F7-823E-46E9-9965-79D53B523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6801" y="6108700"/>
            <a:ext cx="895351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8FF43B1-2FA9-414A-8E3C-B7C884EDE3B6}"/>
              </a:ext>
            </a:extLst>
          </p:cNvPr>
          <p:cNvSpPr/>
          <p:nvPr/>
        </p:nvSpPr>
        <p:spPr>
          <a:xfrm>
            <a:off x="0" y="6705601"/>
            <a:ext cx="11226800" cy="136525"/>
          </a:xfrm>
          <a:prstGeom prst="rect">
            <a:avLst/>
          </a:prstGeom>
          <a:solidFill>
            <a:srgbClr val="0095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63A5108-8FC8-482C-BD3A-30BEF1B029ED}"/>
              </a:ext>
            </a:extLst>
          </p:cNvPr>
          <p:cNvCxnSpPr/>
          <p:nvPr/>
        </p:nvCxnSpPr>
        <p:spPr>
          <a:xfrm>
            <a:off x="548218" y="1189038"/>
            <a:ext cx="11095567" cy="0"/>
          </a:xfrm>
          <a:prstGeom prst="line">
            <a:avLst/>
          </a:prstGeom>
          <a:ln w="38100">
            <a:solidFill>
              <a:srgbClr val="0F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13360"/>
            <a:ext cx="11094720" cy="1005840"/>
          </a:xfrm>
        </p:spPr>
        <p:txBody>
          <a:bodyPr anchor="b"/>
          <a:lstStyle>
            <a:lvl1pPr algn="l">
              <a:lnSpc>
                <a:spcPct val="90000"/>
              </a:lnSpc>
              <a:defRPr b="0">
                <a:latin typeface="Franklin Gothic Medium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9821353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/>
              <a:t>Level 0</a:t>
            </a:r>
          </a:p>
          <a:p>
            <a:pPr lvl="1"/>
            <a:r>
              <a:rPr lang="en-US"/>
              <a:t>Level 1</a:t>
            </a:r>
          </a:p>
          <a:p>
            <a:pPr lvl="2"/>
            <a:r>
              <a:rPr lang="en-US"/>
              <a:t>Level 2</a:t>
            </a:r>
          </a:p>
          <a:p>
            <a:pPr lvl="3"/>
            <a:r>
              <a:rPr lang="en-US"/>
              <a:t>Level 3</a:t>
            </a:r>
          </a:p>
          <a:p>
            <a:pPr lvl="4"/>
            <a:r>
              <a:rPr lang="en-US"/>
              <a:t>Level 4</a:t>
            </a:r>
          </a:p>
          <a:p>
            <a:pPr lvl="5"/>
            <a:r>
              <a:rPr lang="en-US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A012C0-4146-57D0-F2EE-F33DF63A53C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A8A1C1-145D-4132-0B80-382567EE015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8222" y="6330789"/>
            <a:ext cx="1136199" cy="505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87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A012C0-4146-57D0-F2EE-F33DF63A53C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021BEC2-3E62-8BE6-B836-8522EE537AF6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3686C4-24F1-3BAA-1FD4-8CA36F6279A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5E66C7-7E2D-D81F-DFA2-1921F4B71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801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573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2989720-4EA0-0ABF-4B88-73F1B5D323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B9E2F4-D3AC-A449-86D8-F09A9F3D375F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FA21DF-0497-84CA-7B71-F8DCCAB6066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38680D-53E4-2ED5-E587-27E737DD741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0114D3-9FDA-8A2D-C38C-96A0F0C01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705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A012C0-4146-57D0-F2EE-F33DF63A53C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021BEC2-3E62-8BE6-B836-8522EE537AF6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3686C4-24F1-3BAA-1FD4-8CA36F6279A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5E66C7-7E2D-D81F-DFA2-1921F4B71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5E1334E-27DD-2790-DD80-9381F9A8A14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65953" y="6510232"/>
            <a:ext cx="4772594" cy="2112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0"/>
            </a:lvl1pPr>
          </a:lstStyle>
          <a:p>
            <a:pPr lvl="0"/>
            <a:r>
              <a:rPr lang="en-US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488112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 2 w/ Referenc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573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2989720-4EA0-0ABF-4B88-73F1B5D323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B9E2F4-D3AC-A449-86D8-F09A9F3D375F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0DC5D29-8967-A3DA-AC9D-DD46AA10AA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65953" y="6510232"/>
            <a:ext cx="4772594" cy="2112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0"/>
            </a:lvl1pPr>
          </a:lstStyle>
          <a:p>
            <a:pPr lvl="0"/>
            <a:r>
              <a:rPr lang="en-US" dirty="0"/>
              <a:t>Reference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BB4E67-6010-D6C5-3C74-C87172FA7B23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117103-9F89-0FDF-E8A7-2B01562F82A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983902-74ED-87F7-369B-B57637D47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632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38A0263-8F01-A34A-CA1A-199C37225B7F}"/>
              </a:ext>
            </a:extLst>
          </p:cNvPr>
          <p:cNvSpPr txBox="1"/>
          <p:nvPr/>
        </p:nvSpPr>
        <p:spPr>
          <a:xfrm>
            <a:off x="838200" y="422510"/>
            <a:ext cx="6143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Course Icons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Key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D550D9-A1A6-D2B6-52FF-3C612CDDD96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7" name="Google Shape;36;p14">
            <a:extLst>
              <a:ext uri="{FF2B5EF4-FFF2-40B4-BE49-F238E27FC236}">
                <a16:creationId xmlns:a16="http://schemas.microsoft.com/office/drawing/2014/main" id="{1B90ED4D-4DD1-FD4C-88A0-C837BE2188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9026918"/>
              </p:ext>
            </p:extLst>
          </p:nvPr>
        </p:nvGraphicFramePr>
        <p:xfrm>
          <a:off x="1505065" y="1917027"/>
          <a:ext cx="9181875" cy="4276738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83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5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25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 dirty="0">
                          <a:solidFill>
                            <a:schemeClr val="tx1"/>
                          </a:solidFill>
                        </a:rPr>
                        <a:t>Icon</a:t>
                      </a:r>
                      <a:endParaRPr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 dirty="0">
                          <a:solidFill>
                            <a:schemeClr val="tx1"/>
                          </a:solidFill>
                        </a:rPr>
                        <a:t>Use</a:t>
                      </a:r>
                      <a:endParaRPr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04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Objectives 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of</a:t>
                      </a: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the lesson</a:t>
                      </a:r>
                      <a:endParaRPr sz="200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504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Discovery Dialogue </a:t>
                      </a: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invites sharing of ideas and experiences</a:t>
                      </a:r>
                      <a:endParaRPr sz="200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312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Activity 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completed by </a:t>
                      </a: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individual or group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101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Highlight 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of </a:t>
                      </a: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multisectoral or One Health approach</a:t>
                      </a: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Google Shape;37;p14" descr="Objectives Icon">
            <a:extLst>
              <a:ext uri="{FF2B5EF4-FFF2-40B4-BE49-F238E27FC236}">
                <a16:creationId xmlns:a16="http://schemas.microsoft.com/office/drawing/2014/main" id="{CBB9782B-A8E1-C65D-9AF3-6E3BFB6811B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47380" y="2445209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8;p14" descr="Discovery Dialogue ">
            <a:extLst>
              <a:ext uri="{FF2B5EF4-FFF2-40B4-BE49-F238E27FC236}">
                <a16:creationId xmlns:a16="http://schemas.microsoft.com/office/drawing/2014/main" id="{7CD87E88-EB7B-B47D-75A4-EF92C6B2236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9764" y="3387005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9;p14" descr="Activity Icon">
            <a:extLst>
              <a:ext uri="{FF2B5EF4-FFF2-40B4-BE49-F238E27FC236}">
                <a16:creationId xmlns:a16="http://schemas.microsoft.com/office/drawing/2014/main" id="{2A7635B7-817C-CFE7-27AD-FB050C7307E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21623" y="4334684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41;p1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5E0F6D3-E023-08E2-7F13-386E4CE55BE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02921" y="5192453"/>
            <a:ext cx="1121434" cy="11385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F85320-B0B4-8FE9-5CA1-40BC34F9E9FB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005EF2-BA1D-B693-DEA9-D13F2E9D00C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D38710-0883-42F9-1E0A-77A9BD571B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676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_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38A0263-8F01-A34A-CA1A-199C37225B7F}"/>
              </a:ext>
            </a:extLst>
          </p:cNvPr>
          <p:cNvSpPr txBox="1"/>
          <p:nvPr/>
        </p:nvSpPr>
        <p:spPr>
          <a:xfrm>
            <a:off x="838200" y="422510"/>
            <a:ext cx="743296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Clave de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los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Iconos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 del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Curso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 </a:t>
            </a:r>
            <a:endParaRPr lang="en-US" sz="4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D550D9-A1A6-D2B6-52FF-3C612CDDD96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7" name="Google Shape;36;p14">
            <a:extLst>
              <a:ext uri="{FF2B5EF4-FFF2-40B4-BE49-F238E27FC236}">
                <a16:creationId xmlns:a16="http://schemas.microsoft.com/office/drawing/2014/main" id="{1B90ED4D-4DD1-FD4C-88A0-C837BE2188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9810802"/>
              </p:ext>
            </p:extLst>
          </p:nvPr>
        </p:nvGraphicFramePr>
        <p:xfrm>
          <a:off x="1505065" y="1917027"/>
          <a:ext cx="9181875" cy="4276738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83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5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25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 dirty="0">
                          <a:solidFill>
                            <a:schemeClr val="tx1"/>
                          </a:solidFill>
                        </a:rPr>
                        <a:t>Icon</a:t>
                      </a:r>
                      <a:endParaRPr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 dirty="0">
                          <a:solidFill>
                            <a:schemeClr val="tx1"/>
                          </a:solidFill>
                        </a:rPr>
                        <a:t>Use</a:t>
                      </a:r>
                      <a:endParaRPr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04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Objetivos</a:t>
                      </a: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de la </a:t>
                      </a:r>
                      <a:r>
                        <a:rPr lang="en-US" sz="2000" b="0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lección</a:t>
                      </a:r>
                      <a:endParaRPr lang="en-US" sz="200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504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000" b="1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Diálogo de descubrimiento </a:t>
                      </a:r>
                      <a:r>
                        <a:rPr lang="es-E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invita a compartir ideas </a:t>
                      </a:r>
                      <a:br>
                        <a:rPr lang="es-E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E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y experiencias</a:t>
                      </a:r>
                      <a:endParaRPr lang="es-ES" sz="2000" b="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312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s-ES" sz="2000" b="1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Actividad </a:t>
                      </a:r>
                      <a:r>
                        <a:rPr lang="es-E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realizada por el individual o el grupo</a:t>
                      </a:r>
                      <a:endParaRPr lang="es-ES" sz="2000" b="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101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Destacan</a:t>
                      </a: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el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enfoque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multisectoral o </a:t>
                      </a:r>
                      <a:r>
                        <a:rPr lang="en-US" sz="2000" b="0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el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enfoque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 de Una </a:t>
                      </a:r>
                      <a:br>
                        <a:rPr lang="en-U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Sola </a:t>
                      </a:r>
                      <a:r>
                        <a:rPr lang="en-US" sz="2000" b="0" dirty="0" err="1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Salud</a:t>
                      </a:r>
                      <a:endParaRPr lang="en-US" sz="2000" b="0" dirty="0">
                        <a:solidFill>
                          <a:schemeClr val="dk1"/>
                        </a:solidFill>
                        <a:latin typeface="+mn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Google Shape;37;p14" descr="Objectives Icon">
            <a:extLst>
              <a:ext uri="{FF2B5EF4-FFF2-40B4-BE49-F238E27FC236}">
                <a16:creationId xmlns:a16="http://schemas.microsoft.com/office/drawing/2014/main" id="{CBB9782B-A8E1-C65D-9AF3-6E3BFB6811B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47380" y="2445209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8;p14" descr="Discovery Dialogue ">
            <a:extLst>
              <a:ext uri="{FF2B5EF4-FFF2-40B4-BE49-F238E27FC236}">
                <a16:creationId xmlns:a16="http://schemas.microsoft.com/office/drawing/2014/main" id="{7CD87E88-EB7B-B47D-75A4-EF92C6B2236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9764" y="3387005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9;p14" descr="Activity Icon">
            <a:extLst>
              <a:ext uri="{FF2B5EF4-FFF2-40B4-BE49-F238E27FC236}">
                <a16:creationId xmlns:a16="http://schemas.microsoft.com/office/drawing/2014/main" id="{2A7635B7-817C-CFE7-27AD-FB050C7307E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21623" y="4334684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41;p1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5E0F6D3-E023-08E2-7F13-386E4CE55BE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02921" y="5192453"/>
            <a:ext cx="1121434" cy="11385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F85320-B0B4-8FE9-5CA1-40BC34F9E9FB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005EF2-BA1D-B693-DEA9-D13F2E9D00C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D38710-0883-42F9-1E0A-77A9BD571B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183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7B8B486-EFC4-8DEE-CC1F-A4E4AD1EC6A7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9FAA712-DD14-E1D3-B080-8A18549382F6}"/>
              </a:ext>
            </a:extLst>
          </p:cNvPr>
          <p:cNvSpPr txBox="1">
            <a:spLocks/>
          </p:cNvSpPr>
          <p:nvPr/>
        </p:nvSpPr>
        <p:spPr>
          <a:xfrm>
            <a:off x="-93879" y="6326347"/>
            <a:ext cx="49685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lang="en-US" sz="1600" kern="1200" cap="all" smtClean="0">
                <a:solidFill>
                  <a:srgbClr val="000000"/>
                </a:solidFill>
                <a:latin typeface="Arial Re"/>
                <a:ea typeface="+mn-ea"/>
                <a:cs typeface="Arial Re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2F399E-A823-8741-8D87-6A1DD0C009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6ED80FB-2A60-D1A9-DC89-EA4B76A07465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0299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entersfordiseasecontrol.sharefile.com/public/share/web-s82a51362f61240c7b0ee8dfe6357f093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87B7C0-237A-FA6D-CE7C-7F82F394818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6521E4-039B-C7EA-9685-2AC75CD41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s-GT" noProof="0" dirty="0"/>
              <a:t>Graduación Programa FETP-</a:t>
            </a:r>
            <a:r>
              <a:rPr lang="es-GT" noProof="0" dirty="0" err="1"/>
              <a:t>Frontline</a:t>
            </a:r>
            <a:endParaRPr lang="es-GT" noProof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27E29D-325B-2D15-63E1-295D2A85EBFA}"/>
              </a:ext>
            </a:extLst>
          </p:cNvPr>
          <p:cNvSpPr txBox="1"/>
          <p:nvPr/>
        </p:nvSpPr>
        <p:spPr>
          <a:xfrm>
            <a:off x="838199" y="1845422"/>
            <a:ext cx="99337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3200" noProof="0" dirty="0"/>
              <a:t>Haga clic aquí para ver un mensaje de los CDC:</a:t>
            </a:r>
          </a:p>
          <a:p>
            <a:endParaRPr lang="es-GT" sz="3200" noProof="0" dirty="0"/>
          </a:p>
          <a:p>
            <a:r>
              <a:rPr lang="es-GT" sz="3200" dirty="0">
                <a:hlinkClick r:id="rId3"/>
              </a:rPr>
              <a:t>Video a graduandos FETP-</a:t>
            </a:r>
            <a:r>
              <a:rPr lang="es-GT" sz="3200" dirty="0" err="1">
                <a:hlinkClick r:id="rId3"/>
              </a:rPr>
              <a:t>Frontline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3859716576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C921E521-331C-49E0-A855-37D25CF93565}" vid="{6296C177-A96B-4976-8830-6B50B48A1F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3BB87ED693489DF545C68D111AB5" ma:contentTypeVersion="18" ma:contentTypeDescription="Create a new document." ma:contentTypeScope="" ma:versionID="1cec4caab88798aa6c527385697c2251">
  <xsd:schema xmlns:xsd="http://www.w3.org/2001/XMLSchema" xmlns:xs="http://www.w3.org/2001/XMLSchema" xmlns:p="http://schemas.microsoft.com/office/2006/metadata/properties" xmlns:ns2="52ff0146-47b4-4d51-8c1c-03266fcd63a2" xmlns:ns3="cd03f174-a395-49eb-8ee9-8d943e22f40d" targetNamespace="http://schemas.microsoft.com/office/2006/metadata/properties" ma:root="true" ma:fieldsID="2ae390c631a92185dce381efc91d733f" ns2:_="" ns3:_="">
    <xsd:import namespace="52ff0146-47b4-4d51-8c1c-03266fcd63a2"/>
    <xsd:import namespace="cd03f174-a395-49eb-8ee9-8d943e22f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ForReferenc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ff0146-47b4-4d51-8c1c-03266fcd63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ForReference" ma:index="24" nillable="true" ma:displayName="For Reference" ma:default="0" ma:description="Yes/No if this file is important to understand the context and history of ZFETP." ma:format="Dropdown" ma:internalName="ForReference">
      <xsd:simpleType>
        <xsd:restriction base="dms:Boolean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03f174-a395-49eb-8ee9-8d943e22f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d37e551-fb76-4f25-8c56-d73644bbf5a5}" ma:internalName="TaxCatchAll" ma:showField="CatchAllData" ma:web="cd03f174-a395-49eb-8ee9-8d943e22f4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orReference xmlns="52ff0146-47b4-4d51-8c1c-03266fcd63a2">false</ForReference>
    <lcf76f155ced4ddcb4097134ff3c332f xmlns="52ff0146-47b4-4d51-8c1c-03266fcd63a2">
      <Terms xmlns="http://schemas.microsoft.com/office/infopath/2007/PartnerControls"/>
    </lcf76f155ced4ddcb4097134ff3c332f>
    <TaxCatchAll xmlns="cd03f174-a395-49eb-8ee9-8d943e22f40d" xsi:nil="true"/>
  </documentManagement>
</p:properties>
</file>

<file path=customXml/itemProps1.xml><?xml version="1.0" encoding="utf-8"?>
<ds:datastoreItem xmlns:ds="http://schemas.openxmlformats.org/officeDocument/2006/customXml" ds:itemID="{3B447C4D-4591-4016-961C-C5F802CA08ED}"/>
</file>

<file path=customXml/itemProps2.xml><?xml version="1.0" encoding="utf-8"?>
<ds:datastoreItem xmlns:ds="http://schemas.openxmlformats.org/officeDocument/2006/customXml" ds:itemID="{2A350045-91D4-4E77-8022-FC6F0579FD65}"/>
</file>

<file path=customXml/itemProps3.xml><?xml version="1.0" encoding="utf-8"?>
<ds:datastoreItem xmlns:ds="http://schemas.openxmlformats.org/officeDocument/2006/customXml" ds:itemID="{417FFD28-8F76-43A8-8819-DBEF70B89840}"/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7</TotalTime>
  <Words>102</Words>
  <Application>Microsoft Office PowerPoint</Application>
  <PresentationFormat>Widescreen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Aptos</vt:lpstr>
      <vt:lpstr>Arial</vt:lpstr>
      <vt:lpstr>Arial Re</vt:lpstr>
      <vt:lpstr>Calibri</vt:lpstr>
      <vt:lpstr>Franklin Gothic Medium</vt:lpstr>
      <vt:lpstr>Franklin Gothic Medium Cond</vt:lpstr>
      <vt:lpstr>Wingdings</vt:lpstr>
      <vt:lpstr>Theme1</vt:lpstr>
      <vt:lpstr>Graduación Programa FETP-Frontline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Gallagher, Darby (CDC/GHC/DGHP)</dc:creator>
  <cp:lastModifiedBy>Gallagher, Darby (CDC/GHC/DGHP)</cp:lastModifiedBy>
  <cp:revision>4</cp:revision>
  <dcterms:created xsi:type="dcterms:W3CDTF">2025-11-13T19:08:28Z</dcterms:created>
  <dcterms:modified xsi:type="dcterms:W3CDTF">2026-03-25T02:39:58Z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2025-11-13T19:12:37Z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05e2bd24-c4cd-48fa-ba5d-484e46c30e2d</vt:lpwstr>
  </property>
  <property fmtid="{D5CDD505-2E9C-101B-9397-08002B2CF9AE}" pid="8" name="MSIP_Label_7b94a7b8-f06c-4dfe-bdcc-9b548fd58c31_ContentBits">
    <vt:lpwstr>0</vt:lpwstr>
  </property>
  <property fmtid="{D5CDD505-2E9C-101B-9397-08002B2CF9AE}" pid="9" name="MSIP_Label_7b94a7b8-f06c-4dfe-bdcc-9b548fd58c31_Tag">
    <vt:lpwstr>10, 0, 1, 1</vt:lpwstr>
  </property>
  <property fmtid="{D5CDD505-2E9C-101B-9397-08002B2CF9AE}" pid="10" name="ContentTypeId">
    <vt:lpwstr>0x010100BB263BB87ED693489DF545C68D111AB5</vt:lpwstr>
  </property>
</Properties>
</file>